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8"/>
  </p:handoutMasterIdLst>
  <p:sldIdLst>
    <p:sldId id="256" r:id="rId2"/>
    <p:sldId id="257" r:id="rId3"/>
    <p:sldId id="259" r:id="rId4"/>
    <p:sldId id="260" r:id="rId5"/>
    <p:sldId id="261" r:id="rId6"/>
    <p:sldId id="262" r:id="rId7"/>
    <p:sldId id="263" r:id="rId8"/>
    <p:sldId id="264" r:id="rId9"/>
    <p:sldId id="266" r:id="rId10"/>
    <p:sldId id="268" r:id="rId11"/>
    <p:sldId id="269" r:id="rId12"/>
    <p:sldId id="271" r:id="rId13"/>
    <p:sldId id="276" r:id="rId14"/>
    <p:sldId id="277" r:id="rId15"/>
    <p:sldId id="272" r:id="rId16"/>
    <p:sldId id="2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15"/>
    <a:srgbClr val="BCF101"/>
    <a:srgbClr val="102224"/>
    <a:srgbClr val="7F3977"/>
    <a:srgbClr val="E26E30"/>
    <a:srgbClr val="0EA9A6"/>
    <a:srgbClr val="D9D8DD"/>
    <a:srgbClr val="053D60"/>
    <a:srgbClr val="E7465A"/>
    <a:srgbClr val="B991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7303FA-0C21-4088-AA7C-C4CA47BC4E95}" v="489" dt="2022-10-13T01:14:43.0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76" autoAdjust="0"/>
    <p:restoredTop sz="94660"/>
  </p:normalViewPr>
  <p:slideViewPr>
    <p:cSldViewPr snapToGrid="0">
      <p:cViewPr>
        <p:scale>
          <a:sx n="100" d="100"/>
          <a:sy n="100" d="100"/>
        </p:scale>
        <p:origin x="630" y="396"/>
      </p:cViewPr>
      <p:guideLst/>
    </p:cSldViewPr>
  </p:slideViewPr>
  <p:notesTextViewPr>
    <p:cViewPr>
      <p:scale>
        <a:sx n="1" d="1"/>
        <a:sy n="1" d="1"/>
      </p:scale>
      <p:origin x="0" y="0"/>
    </p:cViewPr>
  </p:notesTextViewPr>
  <p:notesViewPr>
    <p:cSldViewPr snapToGrid="0">
      <p:cViewPr varScale="1">
        <p:scale>
          <a:sx n="88" d="100"/>
          <a:sy n="88" d="100"/>
        </p:scale>
        <p:origin x="296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yis kautsar" userId="3737c1c41a37e7dd" providerId="LiveId" clId="{A37303FA-0C21-4088-AA7C-C4CA47BC4E95}"/>
    <pc:docChg chg="undo redo custSel addSld delSld modSld modMainMaster">
      <pc:chgData name="kayis kautsar" userId="3737c1c41a37e7dd" providerId="LiveId" clId="{A37303FA-0C21-4088-AA7C-C4CA47BC4E95}" dt="2022-10-13T03:01:43.234" v="2357" actId="6014"/>
      <pc:docMkLst>
        <pc:docMk/>
      </pc:docMkLst>
      <pc:sldChg chg="addSp delSp modSp mod setBg">
        <pc:chgData name="kayis kautsar" userId="3737c1c41a37e7dd" providerId="LiveId" clId="{A37303FA-0C21-4088-AA7C-C4CA47BC4E95}" dt="2022-10-13T02:54:48.971" v="2172" actId="170"/>
        <pc:sldMkLst>
          <pc:docMk/>
          <pc:sldMk cId="2894479819" sldId="256"/>
        </pc:sldMkLst>
        <pc:spChg chg="add mod ord">
          <ac:chgData name="kayis kautsar" userId="3737c1c41a37e7dd" providerId="LiveId" clId="{A37303FA-0C21-4088-AA7C-C4CA47BC4E95}" dt="2022-10-13T02:54:48.971" v="2172" actId="170"/>
          <ac:spMkLst>
            <pc:docMk/>
            <pc:sldMk cId="2894479819" sldId="256"/>
            <ac:spMk id="4" creationId="{BEE7FA25-D735-E412-E47F-3AA63759CC8F}"/>
          </ac:spMkLst>
        </pc:spChg>
        <pc:spChg chg="add del mod">
          <ac:chgData name="kayis kautsar" userId="3737c1c41a37e7dd" providerId="LiveId" clId="{A37303FA-0C21-4088-AA7C-C4CA47BC4E95}" dt="2022-10-12T01:37:58.588" v="356"/>
          <ac:spMkLst>
            <pc:docMk/>
            <pc:sldMk cId="2894479819" sldId="256"/>
            <ac:spMk id="6" creationId="{DBAF66AC-27DC-9BE5-3832-E2DB308EB92A}"/>
          </ac:spMkLst>
        </pc:spChg>
        <pc:spChg chg="add del mod">
          <ac:chgData name="kayis kautsar" userId="3737c1c41a37e7dd" providerId="LiveId" clId="{A37303FA-0C21-4088-AA7C-C4CA47BC4E95}" dt="2022-10-12T01:37:58.588" v="356"/>
          <ac:spMkLst>
            <pc:docMk/>
            <pc:sldMk cId="2894479819" sldId="256"/>
            <ac:spMk id="7" creationId="{9702ADC9-FB55-D080-133D-8C35FCEA0F0E}"/>
          </ac:spMkLst>
        </pc:spChg>
        <pc:spChg chg="add del mod">
          <ac:chgData name="kayis kautsar" userId="3737c1c41a37e7dd" providerId="LiveId" clId="{A37303FA-0C21-4088-AA7C-C4CA47BC4E95}" dt="2022-10-12T01:41:41.544" v="403" actId="478"/>
          <ac:spMkLst>
            <pc:docMk/>
            <pc:sldMk cId="2894479819" sldId="256"/>
            <ac:spMk id="8" creationId="{A3DFC96D-079D-63BE-652B-66A3B6841B55}"/>
          </ac:spMkLst>
        </pc:spChg>
        <pc:spChg chg="mod">
          <ac:chgData name="kayis kautsar" userId="3737c1c41a37e7dd" providerId="LiveId" clId="{A37303FA-0C21-4088-AA7C-C4CA47BC4E95}" dt="2022-10-12T01:37:01.028" v="340" actId="207"/>
          <ac:spMkLst>
            <pc:docMk/>
            <pc:sldMk cId="2894479819" sldId="256"/>
            <ac:spMk id="9" creationId="{FECF97FF-D471-01F7-9715-6413EDB1C628}"/>
          </ac:spMkLst>
        </pc:spChg>
        <pc:spChg chg="del mod">
          <ac:chgData name="kayis kautsar" userId="3737c1c41a37e7dd" providerId="LiveId" clId="{A37303FA-0C21-4088-AA7C-C4CA47BC4E95}" dt="2022-10-12T01:37:24.875" v="346" actId="478"/>
          <ac:spMkLst>
            <pc:docMk/>
            <pc:sldMk cId="2894479819" sldId="256"/>
            <ac:spMk id="10" creationId="{7DD6E6CC-AEB5-98DA-C19C-267FF172379E}"/>
          </ac:spMkLst>
        </pc:spChg>
        <pc:spChg chg="del mod">
          <ac:chgData name="kayis kautsar" userId="3737c1c41a37e7dd" providerId="LiveId" clId="{A37303FA-0C21-4088-AA7C-C4CA47BC4E95}" dt="2022-10-12T01:37:59.739" v="357" actId="478"/>
          <ac:spMkLst>
            <pc:docMk/>
            <pc:sldMk cId="2894479819" sldId="256"/>
            <ac:spMk id="12" creationId="{C786BF10-0FBF-D310-2A80-2433BFBE8D14}"/>
          </ac:spMkLst>
        </pc:spChg>
        <pc:spChg chg="del mod">
          <ac:chgData name="kayis kautsar" userId="3737c1c41a37e7dd" providerId="LiveId" clId="{A37303FA-0C21-4088-AA7C-C4CA47BC4E95}" dt="2022-10-12T01:38:16.264" v="369"/>
          <ac:spMkLst>
            <pc:docMk/>
            <pc:sldMk cId="2894479819" sldId="256"/>
            <ac:spMk id="14" creationId="{28E0B911-3321-B975-43DB-35B6EA6F26B5}"/>
          </ac:spMkLst>
        </pc:spChg>
        <pc:spChg chg="mod topLvl">
          <ac:chgData name="kayis kautsar" userId="3737c1c41a37e7dd" providerId="LiveId" clId="{A37303FA-0C21-4088-AA7C-C4CA47BC4E95}" dt="2022-10-12T01:49:57.258" v="504" actId="164"/>
          <ac:spMkLst>
            <pc:docMk/>
            <pc:sldMk cId="2894479819" sldId="256"/>
            <ac:spMk id="15" creationId="{05DAD878-B725-372F-CE40-F4CD721AA59C}"/>
          </ac:spMkLst>
        </pc:spChg>
        <pc:spChg chg="del mod">
          <ac:chgData name="kayis kautsar" userId="3737c1c41a37e7dd" providerId="LiveId" clId="{A37303FA-0C21-4088-AA7C-C4CA47BC4E95}" dt="2022-10-12T01:38:16.264" v="369"/>
          <ac:spMkLst>
            <pc:docMk/>
            <pc:sldMk cId="2894479819" sldId="256"/>
            <ac:spMk id="16" creationId="{DB3811AC-FEC8-F0E3-F58C-188558589E97}"/>
          </ac:spMkLst>
        </pc:spChg>
        <pc:spChg chg="del mod">
          <ac:chgData name="kayis kautsar" userId="3737c1c41a37e7dd" providerId="LiveId" clId="{A37303FA-0C21-4088-AA7C-C4CA47BC4E95}" dt="2022-10-12T01:38:16.264" v="369"/>
          <ac:spMkLst>
            <pc:docMk/>
            <pc:sldMk cId="2894479819" sldId="256"/>
            <ac:spMk id="17" creationId="{2F9FE7D6-A354-2384-C93E-49F0B8CE851F}"/>
          </ac:spMkLst>
        </pc:spChg>
        <pc:spChg chg="del mod">
          <ac:chgData name="kayis kautsar" userId="3737c1c41a37e7dd" providerId="LiveId" clId="{A37303FA-0C21-4088-AA7C-C4CA47BC4E95}" dt="2022-10-12T01:38:16.264" v="369"/>
          <ac:spMkLst>
            <pc:docMk/>
            <pc:sldMk cId="2894479819" sldId="256"/>
            <ac:spMk id="18" creationId="{A95B4006-2160-8E18-B8A0-A30281D0EE0B}"/>
          </ac:spMkLst>
        </pc:spChg>
        <pc:spChg chg="del mod">
          <ac:chgData name="kayis kautsar" userId="3737c1c41a37e7dd" providerId="LiveId" clId="{A37303FA-0C21-4088-AA7C-C4CA47BC4E95}" dt="2022-10-12T01:38:16.264" v="369"/>
          <ac:spMkLst>
            <pc:docMk/>
            <pc:sldMk cId="2894479819" sldId="256"/>
            <ac:spMk id="19" creationId="{15F2F485-40D5-B5C5-06B3-8CEB5421BC0B}"/>
          </ac:spMkLst>
        </pc:spChg>
        <pc:spChg chg="mod topLvl">
          <ac:chgData name="kayis kautsar" userId="3737c1c41a37e7dd" providerId="LiveId" clId="{A37303FA-0C21-4088-AA7C-C4CA47BC4E95}" dt="2022-10-12T01:49:57.258" v="504" actId="164"/>
          <ac:spMkLst>
            <pc:docMk/>
            <pc:sldMk cId="2894479819" sldId="256"/>
            <ac:spMk id="20" creationId="{56CD5AC4-2385-304A-35C0-B3772C0C0175}"/>
          </ac:spMkLst>
        </pc:spChg>
        <pc:spChg chg="mod topLvl">
          <ac:chgData name="kayis kautsar" userId="3737c1c41a37e7dd" providerId="LiveId" clId="{A37303FA-0C21-4088-AA7C-C4CA47BC4E95}" dt="2022-10-12T01:49:57.258" v="504" actId="164"/>
          <ac:spMkLst>
            <pc:docMk/>
            <pc:sldMk cId="2894479819" sldId="256"/>
            <ac:spMk id="21" creationId="{4D520FC1-F9C0-81FC-5457-53080E2B7F93}"/>
          </ac:spMkLst>
        </pc:spChg>
        <pc:spChg chg="del mod">
          <ac:chgData name="kayis kautsar" userId="3737c1c41a37e7dd" providerId="LiveId" clId="{A37303FA-0C21-4088-AA7C-C4CA47BC4E95}" dt="2022-10-12T01:38:16.264" v="369"/>
          <ac:spMkLst>
            <pc:docMk/>
            <pc:sldMk cId="2894479819" sldId="256"/>
            <ac:spMk id="23" creationId="{22EC76CD-A874-F885-25A1-875B9FA83B7B}"/>
          </ac:spMkLst>
        </pc:spChg>
        <pc:spChg chg="del mod">
          <ac:chgData name="kayis kautsar" userId="3737c1c41a37e7dd" providerId="LiveId" clId="{A37303FA-0C21-4088-AA7C-C4CA47BC4E95}" dt="2022-10-12T01:38:03.170" v="358" actId="478"/>
          <ac:spMkLst>
            <pc:docMk/>
            <pc:sldMk cId="2894479819" sldId="256"/>
            <ac:spMk id="24" creationId="{42F6BCA6-5A4A-2EDF-0807-80ED681B955A}"/>
          </ac:spMkLst>
        </pc:spChg>
        <pc:spChg chg="del mod">
          <ac:chgData name="kayis kautsar" userId="3737c1c41a37e7dd" providerId="LiveId" clId="{A37303FA-0C21-4088-AA7C-C4CA47BC4E95}" dt="2022-10-12T01:38:03.170" v="358" actId="478"/>
          <ac:spMkLst>
            <pc:docMk/>
            <pc:sldMk cId="2894479819" sldId="256"/>
            <ac:spMk id="26" creationId="{0AD11854-7B67-6EF0-B6CA-21F5AB9EB1B4}"/>
          </ac:spMkLst>
        </pc:spChg>
        <pc:spChg chg="add del mod">
          <ac:chgData name="kayis kautsar" userId="3737c1c41a37e7dd" providerId="LiveId" clId="{A37303FA-0C21-4088-AA7C-C4CA47BC4E95}" dt="2022-10-11T22:03:55.517" v="1"/>
          <ac:spMkLst>
            <pc:docMk/>
            <pc:sldMk cId="2894479819" sldId="256"/>
            <ac:spMk id="26" creationId="{2A640754-C01D-A2E8-8BB1-EE60B5BD0FE1}"/>
          </ac:spMkLst>
        </pc:spChg>
        <pc:spChg chg="del mod">
          <ac:chgData name="kayis kautsar" userId="3737c1c41a37e7dd" providerId="LiveId" clId="{A37303FA-0C21-4088-AA7C-C4CA47BC4E95}" dt="2022-10-12T01:38:03.812" v="359" actId="478"/>
          <ac:spMkLst>
            <pc:docMk/>
            <pc:sldMk cId="2894479819" sldId="256"/>
            <ac:spMk id="27" creationId="{34583E3A-48E0-FBD6-411D-28E443767E0D}"/>
          </ac:spMkLst>
        </pc:spChg>
        <pc:spChg chg="add del mod">
          <ac:chgData name="kayis kautsar" userId="3737c1c41a37e7dd" providerId="LiveId" clId="{A37303FA-0C21-4088-AA7C-C4CA47BC4E95}" dt="2022-10-11T22:03:55.517" v="1"/>
          <ac:spMkLst>
            <pc:docMk/>
            <pc:sldMk cId="2894479819" sldId="256"/>
            <ac:spMk id="27" creationId="{B90719C1-E251-27C5-222A-9F43F1559DE8}"/>
          </ac:spMkLst>
        </pc:spChg>
        <pc:spChg chg="add del mod">
          <ac:chgData name="kayis kautsar" userId="3737c1c41a37e7dd" providerId="LiveId" clId="{A37303FA-0C21-4088-AA7C-C4CA47BC4E95}" dt="2022-10-11T22:03:55.517" v="1"/>
          <ac:spMkLst>
            <pc:docMk/>
            <pc:sldMk cId="2894479819" sldId="256"/>
            <ac:spMk id="28" creationId="{B421EA9C-BF96-F56F-428D-B4E36B7BC81E}"/>
          </ac:spMkLst>
        </pc:spChg>
        <pc:spChg chg="del mod">
          <ac:chgData name="kayis kautsar" userId="3737c1c41a37e7dd" providerId="LiveId" clId="{A37303FA-0C21-4088-AA7C-C4CA47BC4E95}" dt="2022-10-12T01:38:04.297" v="360" actId="478"/>
          <ac:spMkLst>
            <pc:docMk/>
            <pc:sldMk cId="2894479819" sldId="256"/>
            <ac:spMk id="28" creationId="{E899ACF0-B293-443F-5A2F-5D155CD39C27}"/>
          </ac:spMkLst>
        </pc:spChg>
        <pc:spChg chg="add del mod">
          <ac:chgData name="kayis kautsar" userId="3737c1c41a37e7dd" providerId="LiveId" clId="{A37303FA-0C21-4088-AA7C-C4CA47BC4E95}" dt="2022-10-11T22:03:55.517" v="1"/>
          <ac:spMkLst>
            <pc:docMk/>
            <pc:sldMk cId="2894479819" sldId="256"/>
            <ac:spMk id="29" creationId="{AFACE957-50CD-1A4C-216A-1E478EBB9C0B}"/>
          </ac:spMkLst>
        </pc:spChg>
        <pc:spChg chg="del mod">
          <ac:chgData name="kayis kautsar" userId="3737c1c41a37e7dd" providerId="LiveId" clId="{A37303FA-0C21-4088-AA7C-C4CA47BC4E95}" dt="2022-10-12T01:38:04.967" v="361" actId="478"/>
          <ac:spMkLst>
            <pc:docMk/>
            <pc:sldMk cId="2894479819" sldId="256"/>
            <ac:spMk id="29" creationId="{E99B05FC-772B-9084-EE93-8E8C4FA87C62}"/>
          </ac:spMkLst>
        </pc:spChg>
        <pc:spChg chg="add del mod">
          <ac:chgData name="kayis kautsar" userId="3737c1c41a37e7dd" providerId="LiveId" clId="{A37303FA-0C21-4088-AA7C-C4CA47BC4E95}" dt="2022-10-11T22:03:55.517" v="1"/>
          <ac:spMkLst>
            <pc:docMk/>
            <pc:sldMk cId="2894479819" sldId="256"/>
            <ac:spMk id="30" creationId="{85A701C7-E5FF-5F6F-8D87-9517CD3D7761}"/>
          </ac:spMkLst>
        </pc:spChg>
        <pc:spChg chg="del mod">
          <ac:chgData name="kayis kautsar" userId="3737c1c41a37e7dd" providerId="LiveId" clId="{A37303FA-0C21-4088-AA7C-C4CA47BC4E95}" dt="2022-10-12T01:38:05.603" v="362" actId="478"/>
          <ac:spMkLst>
            <pc:docMk/>
            <pc:sldMk cId="2894479819" sldId="256"/>
            <ac:spMk id="30" creationId="{B37156AD-E999-DCE4-A385-03CF8EB920BB}"/>
          </ac:spMkLst>
        </pc:spChg>
        <pc:spChg chg="del mod">
          <ac:chgData name="kayis kautsar" userId="3737c1c41a37e7dd" providerId="LiveId" clId="{A37303FA-0C21-4088-AA7C-C4CA47BC4E95}" dt="2022-10-12T01:38:06.192" v="363" actId="478"/>
          <ac:spMkLst>
            <pc:docMk/>
            <pc:sldMk cId="2894479819" sldId="256"/>
            <ac:spMk id="31" creationId="{1D57D035-6635-1340-2303-A582FEE961C9}"/>
          </ac:spMkLst>
        </pc:spChg>
        <pc:spChg chg="add del mod">
          <ac:chgData name="kayis kautsar" userId="3737c1c41a37e7dd" providerId="LiveId" clId="{A37303FA-0C21-4088-AA7C-C4CA47BC4E95}" dt="2022-10-11T22:03:55.517" v="1"/>
          <ac:spMkLst>
            <pc:docMk/>
            <pc:sldMk cId="2894479819" sldId="256"/>
            <ac:spMk id="31" creationId="{41A562FB-74FF-5836-AD22-CA7BB5058480}"/>
          </ac:spMkLst>
        </pc:spChg>
        <pc:spChg chg="del mod">
          <ac:chgData name="kayis kautsar" userId="3737c1c41a37e7dd" providerId="LiveId" clId="{A37303FA-0C21-4088-AA7C-C4CA47BC4E95}" dt="2022-10-12T01:38:06.640" v="364" actId="478"/>
          <ac:spMkLst>
            <pc:docMk/>
            <pc:sldMk cId="2894479819" sldId="256"/>
            <ac:spMk id="32" creationId="{8F4C551F-5456-18F8-1BDB-4A690B6B97C1}"/>
          </ac:spMkLst>
        </pc:spChg>
        <pc:spChg chg="add del mod">
          <ac:chgData name="kayis kautsar" userId="3737c1c41a37e7dd" providerId="LiveId" clId="{A37303FA-0C21-4088-AA7C-C4CA47BC4E95}" dt="2022-10-11T22:03:55.517" v="1"/>
          <ac:spMkLst>
            <pc:docMk/>
            <pc:sldMk cId="2894479819" sldId="256"/>
            <ac:spMk id="32" creationId="{D1A98224-99D0-D87E-38AE-287753C2E9BA}"/>
          </ac:spMkLst>
        </pc:spChg>
        <pc:spChg chg="add mod">
          <ac:chgData name="kayis kautsar" userId="3737c1c41a37e7dd" providerId="LiveId" clId="{A37303FA-0C21-4088-AA7C-C4CA47BC4E95}" dt="2022-10-11T22:05:40.663" v="45" actId="553"/>
          <ac:spMkLst>
            <pc:docMk/>
            <pc:sldMk cId="2894479819" sldId="256"/>
            <ac:spMk id="33" creationId="{0CF3310E-DF57-F371-453F-F93B60F782AA}"/>
          </ac:spMkLst>
        </pc:spChg>
        <pc:spChg chg="add mod topLvl">
          <ac:chgData name="kayis kautsar" userId="3737c1c41a37e7dd" providerId="LiveId" clId="{A37303FA-0C21-4088-AA7C-C4CA47BC4E95}" dt="2022-10-12T01:49:57.258" v="504" actId="164"/>
          <ac:spMkLst>
            <pc:docMk/>
            <pc:sldMk cId="2894479819" sldId="256"/>
            <ac:spMk id="34" creationId="{263CD4D1-DA24-4797-9117-EF0B2782DF10}"/>
          </ac:spMkLst>
        </pc:spChg>
        <pc:spChg chg="add mod">
          <ac:chgData name="kayis kautsar" userId="3737c1c41a37e7dd" providerId="LiveId" clId="{A37303FA-0C21-4088-AA7C-C4CA47BC4E95}" dt="2022-10-11T22:05:45.935" v="46" actId="552"/>
          <ac:spMkLst>
            <pc:docMk/>
            <pc:sldMk cId="2894479819" sldId="256"/>
            <ac:spMk id="35" creationId="{FAD627A3-FCB8-4C14-1ADC-125C5B48F9BF}"/>
          </ac:spMkLst>
        </pc:spChg>
        <pc:spChg chg="add mod">
          <ac:chgData name="kayis kautsar" userId="3737c1c41a37e7dd" providerId="LiveId" clId="{A37303FA-0C21-4088-AA7C-C4CA47BC4E95}" dt="2022-10-11T22:05:57.569" v="47" actId="207"/>
          <ac:spMkLst>
            <pc:docMk/>
            <pc:sldMk cId="2894479819" sldId="256"/>
            <ac:spMk id="36" creationId="{6B3C065E-C8C9-1015-2B61-03881A48ECE4}"/>
          </ac:spMkLst>
        </pc:spChg>
        <pc:spChg chg="add mod">
          <ac:chgData name="kayis kautsar" userId="3737c1c41a37e7dd" providerId="LiveId" clId="{A37303FA-0C21-4088-AA7C-C4CA47BC4E95}" dt="2022-10-11T22:05:57.569" v="47" actId="207"/>
          <ac:spMkLst>
            <pc:docMk/>
            <pc:sldMk cId="2894479819" sldId="256"/>
            <ac:spMk id="37" creationId="{65D7E693-C5ED-FF98-2C7D-05E7CFD939A6}"/>
          </ac:spMkLst>
        </pc:spChg>
        <pc:spChg chg="add mod">
          <ac:chgData name="kayis kautsar" userId="3737c1c41a37e7dd" providerId="LiveId" clId="{A37303FA-0C21-4088-AA7C-C4CA47BC4E95}" dt="2022-10-11T22:05:57.569" v="47" actId="207"/>
          <ac:spMkLst>
            <pc:docMk/>
            <pc:sldMk cId="2894479819" sldId="256"/>
            <ac:spMk id="38" creationId="{EB40DFB5-F65B-3E25-C1C3-FA4E34F09BC1}"/>
          </ac:spMkLst>
        </pc:spChg>
        <pc:spChg chg="add mod">
          <ac:chgData name="kayis kautsar" userId="3737c1c41a37e7dd" providerId="LiveId" clId="{A37303FA-0C21-4088-AA7C-C4CA47BC4E95}" dt="2022-10-11T22:05:40.663" v="45" actId="553"/>
          <ac:spMkLst>
            <pc:docMk/>
            <pc:sldMk cId="2894479819" sldId="256"/>
            <ac:spMk id="39" creationId="{46A4C47F-D3DA-479C-CE5C-EC5C1F5500AF}"/>
          </ac:spMkLst>
        </pc:spChg>
        <pc:spChg chg="del mod">
          <ac:chgData name="kayis kautsar" userId="3737c1c41a37e7dd" providerId="LiveId" clId="{A37303FA-0C21-4088-AA7C-C4CA47BC4E95}" dt="2022-10-12T01:41:41.544" v="403" actId="478"/>
          <ac:spMkLst>
            <pc:docMk/>
            <pc:sldMk cId="2894479819" sldId="256"/>
            <ac:spMk id="41" creationId="{616B7313-B25C-C79C-38F3-15852CF18400}"/>
          </ac:spMkLst>
        </pc:spChg>
        <pc:spChg chg="add mod ord">
          <ac:chgData name="kayis kautsar" userId="3737c1c41a37e7dd" providerId="LiveId" clId="{A37303FA-0C21-4088-AA7C-C4CA47BC4E95}" dt="2022-10-12T01:46:05.348" v="447" actId="14100"/>
          <ac:spMkLst>
            <pc:docMk/>
            <pc:sldMk cId="2894479819" sldId="256"/>
            <ac:spMk id="43" creationId="{E0B38E2A-21D5-EFBA-AEE3-586977ABBA09}"/>
          </ac:spMkLst>
        </pc:spChg>
        <pc:spChg chg="add mod">
          <ac:chgData name="kayis kautsar" userId="3737c1c41a37e7dd" providerId="LiveId" clId="{A37303FA-0C21-4088-AA7C-C4CA47BC4E95}" dt="2022-10-12T01:47:35.892" v="467" actId="14100"/>
          <ac:spMkLst>
            <pc:docMk/>
            <pc:sldMk cId="2894479819" sldId="256"/>
            <ac:spMk id="46" creationId="{EB67D945-7F08-C7D0-4324-43695710856F}"/>
          </ac:spMkLst>
        </pc:spChg>
        <pc:grpChg chg="del mod">
          <ac:chgData name="kayis kautsar" userId="3737c1c41a37e7dd" providerId="LiveId" clId="{A37303FA-0C21-4088-AA7C-C4CA47BC4E95}" dt="2022-10-12T01:38:42.297" v="377" actId="165"/>
          <ac:grpSpMkLst>
            <pc:docMk/>
            <pc:sldMk cId="2894479819" sldId="256"/>
            <ac:grpSpMk id="22" creationId="{5513EFB1-C5FF-BB2A-04F4-804CBE2EBB0C}"/>
          </ac:grpSpMkLst>
        </pc:grpChg>
        <pc:grpChg chg="add mod">
          <ac:chgData name="kayis kautsar" userId="3737c1c41a37e7dd" providerId="LiveId" clId="{A37303FA-0C21-4088-AA7C-C4CA47BC4E95}" dt="2022-10-11T22:05:57.569" v="47" actId="207"/>
          <ac:grpSpMkLst>
            <pc:docMk/>
            <pc:sldMk cId="2894479819" sldId="256"/>
            <ac:grpSpMk id="40" creationId="{335B84BC-0B12-DC1A-CF3A-59E69A35E6F9}"/>
          </ac:grpSpMkLst>
        </pc:grpChg>
        <pc:grpChg chg="add del mod">
          <ac:chgData name="kayis kautsar" userId="3737c1c41a37e7dd" providerId="LiveId" clId="{A37303FA-0C21-4088-AA7C-C4CA47BC4E95}" dt="2022-10-12T01:45:52.362" v="444" actId="165"/>
          <ac:grpSpMkLst>
            <pc:docMk/>
            <pc:sldMk cId="2894479819" sldId="256"/>
            <ac:grpSpMk id="42" creationId="{146A9BE5-F85B-8C1A-4A9B-902D79105EE1}"/>
          </ac:grpSpMkLst>
        </pc:grpChg>
        <pc:grpChg chg="add mod">
          <ac:chgData name="kayis kautsar" userId="3737c1c41a37e7dd" providerId="LiveId" clId="{A37303FA-0C21-4088-AA7C-C4CA47BC4E95}" dt="2022-10-12T01:49:57.258" v="504" actId="164"/>
          <ac:grpSpMkLst>
            <pc:docMk/>
            <pc:sldMk cId="2894479819" sldId="256"/>
            <ac:grpSpMk id="47" creationId="{E279E9CE-F510-58A8-BF1D-243F7A05CD8A}"/>
          </ac:grpSpMkLst>
        </pc:grpChg>
        <pc:picChg chg="add del mod">
          <ac:chgData name="kayis kautsar" userId="3737c1c41a37e7dd" providerId="LiveId" clId="{A37303FA-0C21-4088-AA7C-C4CA47BC4E95}" dt="2022-10-12T01:33:00.675" v="313" actId="478"/>
          <ac:picMkLst>
            <pc:docMk/>
            <pc:sldMk cId="2894479819" sldId="256"/>
            <ac:picMk id="2" creationId="{9ABF5D27-929A-699D-A093-D81042F173CE}"/>
          </ac:picMkLst>
        </pc:picChg>
        <pc:picChg chg="add del mod">
          <ac:chgData name="kayis kautsar" userId="3737c1c41a37e7dd" providerId="LiveId" clId="{A37303FA-0C21-4088-AA7C-C4CA47BC4E95}" dt="2022-10-13T02:54:27.639" v="2165" actId="478"/>
          <ac:picMkLst>
            <pc:docMk/>
            <pc:sldMk cId="2894479819" sldId="256"/>
            <ac:picMk id="3" creationId="{2A82FC68-9283-12E4-CBFE-6233EB4F9CEE}"/>
          </ac:picMkLst>
        </pc:picChg>
        <pc:picChg chg="add mod">
          <ac:chgData name="kayis kautsar" userId="3737c1c41a37e7dd" providerId="LiveId" clId="{A37303FA-0C21-4088-AA7C-C4CA47BC4E95}" dt="2022-10-12T01:37:30.170" v="348" actId="571"/>
          <ac:picMkLst>
            <pc:docMk/>
            <pc:sldMk cId="2894479819" sldId="256"/>
            <ac:picMk id="4" creationId="{38FDC9BC-5D2B-CB74-6385-86FF434AAA8F}"/>
          </ac:picMkLst>
        </pc:picChg>
        <pc:picChg chg="del">
          <ac:chgData name="kayis kautsar" userId="3737c1c41a37e7dd" providerId="LiveId" clId="{A37303FA-0C21-4088-AA7C-C4CA47BC4E95}" dt="2022-10-12T01:45:23.506" v="436" actId="478"/>
          <ac:picMkLst>
            <pc:docMk/>
            <pc:sldMk cId="2894479819" sldId="256"/>
            <ac:picMk id="5" creationId="{6E54BD5F-FB15-1507-47A7-F3CE2B075DD2}"/>
          </ac:picMkLst>
        </pc:picChg>
        <pc:picChg chg="del mod">
          <ac:chgData name="kayis kautsar" userId="3737c1c41a37e7dd" providerId="LiveId" clId="{A37303FA-0C21-4088-AA7C-C4CA47BC4E95}" dt="2022-10-13T02:54:34.993" v="2166" actId="478"/>
          <ac:picMkLst>
            <pc:docMk/>
            <pc:sldMk cId="2894479819" sldId="256"/>
            <ac:picMk id="25" creationId="{8E0B8C5E-9C2D-5D66-BF4D-AEDB03EE6749}"/>
          </ac:picMkLst>
        </pc:picChg>
        <pc:picChg chg="add del mod">
          <ac:chgData name="kayis kautsar" userId="3737c1c41a37e7dd" providerId="LiveId" clId="{A37303FA-0C21-4088-AA7C-C4CA47BC4E95}" dt="2022-10-13T02:54:27.195" v="2164" actId="478"/>
          <ac:picMkLst>
            <pc:docMk/>
            <pc:sldMk cId="2894479819" sldId="256"/>
            <ac:picMk id="45" creationId="{05831E57-6EAE-9266-40A9-4AB080FDF46E}"/>
          </ac:picMkLst>
        </pc:picChg>
        <pc:cxnChg chg="mod">
          <ac:chgData name="kayis kautsar" userId="3737c1c41a37e7dd" providerId="LiveId" clId="{A37303FA-0C21-4088-AA7C-C4CA47BC4E95}" dt="2022-10-12T01:37:06.310" v="341" actId="208"/>
          <ac:cxnSpMkLst>
            <pc:docMk/>
            <pc:sldMk cId="2894479819" sldId="256"/>
            <ac:cxnSpMk id="13" creationId="{FB21E3D5-1166-263D-08EE-ADDBAC369621}"/>
          </ac:cxnSpMkLst>
        </pc:cxnChg>
      </pc:sldChg>
      <pc:sldChg chg="addSp delSp modSp new mod setBg chgLayout">
        <pc:chgData name="kayis kautsar" userId="3737c1c41a37e7dd" providerId="LiveId" clId="{A37303FA-0C21-4088-AA7C-C4CA47BC4E95}" dt="2022-10-13T02:55:02.989" v="2176" actId="207"/>
        <pc:sldMkLst>
          <pc:docMk/>
          <pc:sldMk cId="4074660605" sldId="257"/>
        </pc:sldMkLst>
        <pc:spChg chg="del">
          <ac:chgData name="kayis kautsar" userId="3737c1c41a37e7dd" providerId="LiveId" clId="{A37303FA-0C21-4088-AA7C-C4CA47BC4E95}" dt="2022-10-11T22:06:13.884" v="49" actId="478"/>
          <ac:spMkLst>
            <pc:docMk/>
            <pc:sldMk cId="4074660605" sldId="257"/>
            <ac:spMk id="2" creationId="{B5B4315C-6C2C-E21B-2E52-273ABDA7BE30}"/>
          </ac:spMkLst>
        </pc:spChg>
        <pc:spChg chg="add mod">
          <ac:chgData name="kayis kautsar" userId="3737c1c41a37e7dd" providerId="LiveId" clId="{A37303FA-0C21-4088-AA7C-C4CA47BC4E95}" dt="2022-10-13T02:55:02.989" v="2176" actId="207"/>
          <ac:spMkLst>
            <pc:docMk/>
            <pc:sldMk cId="4074660605" sldId="257"/>
            <ac:spMk id="3" creationId="{34EEF524-F270-8182-2D65-3C56C98BCDCA}"/>
          </ac:spMkLst>
        </pc:spChg>
        <pc:spChg chg="del">
          <ac:chgData name="kayis kautsar" userId="3737c1c41a37e7dd" providerId="LiveId" clId="{A37303FA-0C21-4088-AA7C-C4CA47BC4E95}" dt="2022-10-11T22:06:13.884" v="49" actId="478"/>
          <ac:spMkLst>
            <pc:docMk/>
            <pc:sldMk cId="4074660605" sldId="257"/>
            <ac:spMk id="3" creationId="{CAB74226-6B43-E854-8D36-3BE72819639B}"/>
          </ac:spMkLst>
        </pc:spChg>
        <pc:spChg chg="add del mod">
          <ac:chgData name="kayis kautsar" userId="3737c1c41a37e7dd" providerId="LiveId" clId="{A37303FA-0C21-4088-AA7C-C4CA47BC4E95}" dt="2022-10-11T22:09:59.055" v="100" actId="21"/>
          <ac:spMkLst>
            <pc:docMk/>
            <pc:sldMk cId="4074660605" sldId="257"/>
            <ac:spMk id="4" creationId="{73797452-9A88-EB7A-0800-396FBBF9DA8B}"/>
          </ac:spMkLst>
        </pc:spChg>
        <pc:spChg chg="add del mod">
          <ac:chgData name="kayis kautsar" userId="3737c1c41a37e7dd" providerId="LiveId" clId="{A37303FA-0C21-4088-AA7C-C4CA47BC4E95}" dt="2022-10-11T22:09:59.055" v="100" actId="21"/>
          <ac:spMkLst>
            <pc:docMk/>
            <pc:sldMk cId="4074660605" sldId="257"/>
            <ac:spMk id="5" creationId="{A0C454A4-7CD8-B039-AFDB-EA54F3FED26C}"/>
          </ac:spMkLst>
        </pc:spChg>
        <pc:spChg chg="add mod">
          <ac:chgData name="kayis kautsar" userId="3737c1c41a37e7dd" providerId="LiveId" clId="{A37303FA-0C21-4088-AA7C-C4CA47BC4E95}" dt="2022-10-13T02:55:02.989" v="2176" actId="207"/>
          <ac:spMkLst>
            <pc:docMk/>
            <pc:sldMk cId="4074660605" sldId="257"/>
            <ac:spMk id="5" creationId="{A68B9EC1-ACFD-8622-32B8-7E4D3B1D81C9}"/>
          </ac:spMkLst>
        </pc:spChg>
        <pc:spChg chg="add mod">
          <ac:chgData name="kayis kautsar" userId="3737c1c41a37e7dd" providerId="LiveId" clId="{A37303FA-0C21-4088-AA7C-C4CA47BC4E95}" dt="2022-10-12T01:46:35.006" v="456" actId="207"/>
          <ac:spMkLst>
            <pc:docMk/>
            <pc:sldMk cId="4074660605" sldId="257"/>
            <ac:spMk id="6" creationId="{7687514C-5536-3296-CA05-BDDA5CEBC046}"/>
          </ac:spMkLst>
        </pc:spChg>
        <pc:spChg chg="add mod">
          <ac:chgData name="kayis kautsar" userId="3737c1c41a37e7dd" providerId="LiveId" clId="{A37303FA-0C21-4088-AA7C-C4CA47BC4E95}" dt="2022-10-12T01:46:30.551" v="455" actId="207"/>
          <ac:spMkLst>
            <pc:docMk/>
            <pc:sldMk cId="4074660605" sldId="257"/>
            <ac:spMk id="7" creationId="{ACF0C2F5-CECF-D752-D321-E9E5672EA8DA}"/>
          </ac:spMkLst>
        </pc:spChg>
        <pc:spChg chg="mod">
          <ac:chgData name="kayis kautsar" userId="3737c1c41a37e7dd" providerId="LiveId" clId="{A37303FA-0C21-4088-AA7C-C4CA47BC4E95}" dt="2022-10-11T22:09:05.581" v="83"/>
          <ac:spMkLst>
            <pc:docMk/>
            <pc:sldMk cId="4074660605" sldId="257"/>
            <ac:spMk id="9" creationId="{31B773DC-6C41-143E-F046-E7B030A260A6}"/>
          </ac:spMkLst>
        </pc:spChg>
        <pc:spChg chg="mod">
          <ac:chgData name="kayis kautsar" userId="3737c1c41a37e7dd" providerId="LiveId" clId="{A37303FA-0C21-4088-AA7C-C4CA47BC4E95}" dt="2022-10-11T22:09:05.581" v="83"/>
          <ac:spMkLst>
            <pc:docMk/>
            <pc:sldMk cId="4074660605" sldId="257"/>
            <ac:spMk id="10" creationId="{B586F6D8-8852-8D49-52E4-8D118A88408C}"/>
          </ac:spMkLst>
        </pc:spChg>
        <pc:spChg chg="mod">
          <ac:chgData name="kayis kautsar" userId="3737c1c41a37e7dd" providerId="LiveId" clId="{A37303FA-0C21-4088-AA7C-C4CA47BC4E95}" dt="2022-10-11T22:09:05.581" v="83"/>
          <ac:spMkLst>
            <pc:docMk/>
            <pc:sldMk cId="4074660605" sldId="257"/>
            <ac:spMk id="11" creationId="{2918D88B-A319-D766-63AE-B572C72C810F}"/>
          </ac:spMkLst>
        </pc:spChg>
        <pc:spChg chg="add del mod">
          <ac:chgData name="kayis kautsar" userId="3737c1c41a37e7dd" providerId="LiveId" clId="{A37303FA-0C21-4088-AA7C-C4CA47BC4E95}" dt="2022-10-12T01:39:46.296" v="389" actId="478"/>
          <ac:spMkLst>
            <pc:docMk/>
            <pc:sldMk cId="4074660605" sldId="257"/>
            <ac:spMk id="12" creationId="{56850C6B-0096-BE5A-A963-0CB167E205EA}"/>
          </ac:spMkLst>
        </pc:spChg>
        <pc:spChg chg="add mod">
          <ac:chgData name="kayis kautsar" userId="3737c1c41a37e7dd" providerId="LiveId" clId="{A37303FA-0C21-4088-AA7C-C4CA47BC4E95}" dt="2022-10-12T01:46:24.171" v="453" actId="207"/>
          <ac:spMkLst>
            <pc:docMk/>
            <pc:sldMk cId="4074660605" sldId="257"/>
            <ac:spMk id="13" creationId="{625C1D92-056A-D223-2F2D-160916A10988}"/>
          </ac:spMkLst>
        </pc:spChg>
        <pc:spChg chg="mod">
          <ac:chgData name="kayis kautsar" userId="3737c1c41a37e7dd" providerId="LiveId" clId="{A37303FA-0C21-4088-AA7C-C4CA47BC4E95}" dt="2022-10-12T01:46:19.831" v="452" actId="207"/>
          <ac:spMkLst>
            <pc:docMk/>
            <pc:sldMk cId="4074660605" sldId="257"/>
            <ac:spMk id="15" creationId="{22093F2A-E4D6-032A-8AE8-E3EF810F64BA}"/>
          </ac:spMkLst>
        </pc:spChg>
        <pc:spChg chg="mod">
          <ac:chgData name="kayis kautsar" userId="3737c1c41a37e7dd" providerId="LiveId" clId="{A37303FA-0C21-4088-AA7C-C4CA47BC4E95}" dt="2022-10-12T01:46:19.831" v="452" actId="207"/>
          <ac:spMkLst>
            <pc:docMk/>
            <pc:sldMk cId="4074660605" sldId="257"/>
            <ac:spMk id="16" creationId="{0E6B5987-1BC3-7EF3-CF73-8495B516F5ED}"/>
          </ac:spMkLst>
        </pc:spChg>
        <pc:spChg chg="mod">
          <ac:chgData name="kayis kautsar" userId="3737c1c41a37e7dd" providerId="LiveId" clId="{A37303FA-0C21-4088-AA7C-C4CA47BC4E95}" dt="2022-10-12T01:46:19.831" v="452" actId="207"/>
          <ac:spMkLst>
            <pc:docMk/>
            <pc:sldMk cId="4074660605" sldId="257"/>
            <ac:spMk id="17" creationId="{9AA87294-83E8-B2BE-0AA8-23C7FF238E80}"/>
          </ac:spMkLst>
        </pc:spChg>
        <pc:spChg chg="add mod">
          <ac:chgData name="kayis kautsar" userId="3737c1c41a37e7dd" providerId="LiveId" clId="{A37303FA-0C21-4088-AA7C-C4CA47BC4E95}" dt="2022-10-12T01:46:24.171" v="453" actId="207"/>
          <ac:spMkLst>
            <pc:docMk/>
            <pc:sldMk cId="4074660605" sldId="257"/>
            <ac:spMk id="18" creationId="{F6D92D7C-CABE-5406-AD1D-55245B7A6960}"/>
          </ac:spMkLst>
        </pc:spChg>
        <pc:spChg chg="add del mod ord">
          <ac:chgData name="kayis kautsar" userId="3737c1c41a37e7dd" providerId="LiveId" clId="{A37303FA-0C21-4088-AA7C-C4CA47BC4E95}" dt="2022-10-12T01:39:35.082" v="386" actId="478"/>
          <ac:spMkLst>
            <pc:docMk/>
            <pc:sldMk cId="4074660605" sldId="257"/>
            <ac:spMk id="19" creationId="{95A890D1-166A-D0E8-4D1C-AEB6B738EECF}"/>
          </ac:spMkLst>
        </pc:spChg>
        <pc:spChg chg="add del mod ord">
          <ac:chgData name="kayis kautsar" userId="3737c1c41a37e7dd" providerId="LiveId" clId="{A37303FA-0C21-4088-AA7C-C4CA47BC4E95}" dt="2022-10-12T01:42:17.939" v="412" actId="478"/>
          <ac:spMkLst>
            <pc:docMk/>
            <pc:sldMk cId="4074660605" sldId="257"/>
            <ac:spMk id="20" creationId="{52E66C09-386C-8591-E9DC-C9980199436B}"/>
          </ac:spMkLst>
        </pc:spChg>
        <pc:spChg chg="add del mod">
          <ac:chgData name="kayis kautsar" userId="3737c1c41a37e7dd" providerId="LiveId" clId="{A37303FA-0C21-4088-AA7C-C4CA47BC4E95}" dt="2022-10-11T22:09:44.385" v="94" actId="478"/>
          <ac:spMkLst>
            <pc:docMk/>
            <pc:sldMk cId="4074660605" sldId="257"/>
            <ac:spMk id="20" creationId="{B17C4453-520B-02C7-1EB5-52619E0D44FE}"/>
          </ac:spMkLst>
        </pc:spChg>
        <pc:spChg chg="add del mod ord">
          <ac:chgData name="kayis kautsar" userId="3737c1c41a37e7dd" providerId="LiveId" clId="{A37303FA-0C21-4088-AA7C-C4CA47BC4E95}" dt="2022-10-12T01:39:35.082" v="386" actId="478"/>
          <ac:spMkLst>
            <pc:docMk/>
            <pc:sldMk cId="4074660605" sldId="257"/>
            <ac:spMk id="21" creationId="{1B0746C8-DDA1-01C3-2678-7C5A3AEC459A}"/>
          </ac:spMkLst>
        </pc:spChg>
        <pc:spChg chg="add del mod ord">
          <ac:chgData name="kayis kautsar" userId="3737c1c41a37e7dd" providerId="LiveId" clId="{A37303FA-0C21-4088-AA7C-C4CA47BC4E95}" dt="2022-10-11T22:10:37.744" v="109" actId="931"/>
          <ac:spMkLst>
            <pc:docMk/>
            <pc:sldMk cId="4074660605" sldId="257"/>
            <ac:spMk id="22" creationId="{8020250D-3173-01A9-AAD5-1AFBAAD63562}"/>
          </ac:spMkLst>
        </pc:spChg>
        <pc:spChg chg="add del mod">
          <ac:chgData name="kayis kautsar" userId="3737c1c41a37e7dd" providerId="LiveId" clId="{A37303FA-0C21-4088-AA7C-C4CA47BC4E95}" dt="2022-10-12T01:42:16.761" v="411" actId="478"/>
          <ac:spMkLst>
            <pc:docMk/>
            <pc:sldMk cId="4074660605" sldId="257"/>
            <ac:spMk id="22" creationId="{B2D5A9AB-AE3E-FAB8-199D-B56F1C8BB84C}"/>
          </ac:spMkLst>
        </pc:spChg>
        <pc:spChg chg="add del mod ord">
          <ac:chgData name="kayis kautsar" userId="3737c1c41a37e7dd" providerId="LiveId" clId="{A37303FA-0C21-4088-AA7C-C4CA47BC4E95}" dt="2022-10-11T22:10:40.986" v="110" actId="931"/>
          <ac:spMkLst>
            <pc:docMk/>
            <pc:sldMk cId="4074660605" sldId="257"/>
            <ac:spMk id="23" creationId="{C79A37F7-6CF9-64A9-654B-2FCF11C15C9E}"/>
          </ac:spMkLst>
        </pc:spChg>
        <pc:spChg chg="del mod topLvl">
          <ac:chgData name="kayis kautsar" userId="3737c1c41a37e7dd" providerId="LiveId" clId="{A37303FA-0C21-4088-AA7C-C4CA47BC4E95}" dt="2022-10-12T01:46:17.170" v="451" actId="478"/>
          <ac:spMkLst>
            <pc:docMk/>
            <pc:sldMk cId="4074660605" sldId="257"/>
            <ac:spMk id="24" creationId="{2579561B-DF8B-97B1-E61A-B9E5D1E63F93}"/>
          </ac:spMkLst>
        </pc:spChg>
        <pc:spChg chg="del mod topLvl">
          <ac:chgData name="kayis kautsar" userId="3737c1c41a37e7dd" providerId="LiveId" clId="{A37303FA-0C21-4088-AA7C-C4CA47BC4E95}" dt="2022-10-12T01:46:17.170" v="451" actId="478"/>
          <ac:spMkLst>
            <pc:docMk/>
            <pc:sldMk cId="4074660605" sldId="257"/>
            <ac:spMk id="26" creationId="{C9884665-4E29-F162-7563-15D5F4B5163C}"/>
          </ac:spMkLst>
        </pc:spChg>
        <pc:spChg chg="del mod topLvl">
          <ac:chgData name="kayis kautsar" userId="3737c1c41a37e7dd" providerId="LiveId" clId="{A37303FA-0C21-4088-AA7C-C4CA47BC4E95}" dt="2022-10-12T01:46:17.170" v="451" actId="478"/>
          <ac:spMkLst>
            <pc:docMk/>
            <pc:sldMk cId="4074660605" sldId="257"/>
            <ac:spMk id="28" creationId="{0157AD7C-A787-284F-E5AF-097AD618EE8D}"/>
          </ac:spMkLst>
        </pc:spChg>
        <pc:spChg chg="add del mod">
          <ac:chgData name="kayis kautsar" userId="3737c1c41a37e7dd" providerId="LiveId" clId="{A37303FA-0C21-4088-AA7C-C4CA47BC4E95}" dt="2022-10-11T22:11:00.382" v="120" actId="21"/>
          <ac:spMkLst>
            <pc:docMk/>
            <pc:sldMk cId="4074660605" sldId="257"/>
            <ac:spMk id="28" creationId="{1BC4DB52-34BB-9219-92C6-1BD647CBD80D}"/>
          </ac:spMkLst>
        </pc:spChg>
        <pc:spChg chg="del mod topLvl">
          <ac:chgData name="kayis kautsar" userId="3737c1c41a37e7dd" providerId="LiveId" clId="{A37303FA-0C21-4088-AA7C-C4CA47BC4E95}" dt="2022-10-12T01:46:17.170" v="451" actId="478"/>
          <ac:spMkLst>
            <pc:docMk/>
            <pc:sldMk cId="4074660605" sldId="257"/>
            <ac:spMk id="29" creationId="{6C8B4258-BFBB-7D62-916F-C43F2F7F1232}"/>
          </ac:spMkLst>
        </pc:spChg>
        <pc:spChg chg="add del mod">
          <ac:chgData name="kayis kautsar" userId="3737c1c41a37e7dd" providerId="LiveId" clId="{A37303FA-0C21-4088-AA7C-C4CA47BC4E95}" dt="2022-10-11T22:10:59.238" v="119" actId="478"/>
          <ac:spMkLst>
            <pc:docMk/>
            <pc:sldMk cId="4074660605" sldId="257"/>
            <ac:spMk id="29" creationId="{FCA6C874-70F1-5CC9-E630-44FC465437A6}"/>
          </ac:spMkLst>
        </pc:spChg>
        <pc:spChg chg="add mod ord">
          <ac:chgData name="kayis kautsar" userId="3737c1c41a37e7dd" providerId="LiveId" clId="{A37303FA-0C21-4088-AA7C-C4CA47BC4E95}" dt="2022-10-12T01:47:57.066" v="473" actId="14100"/>
          <ac:spMkLst>
            <pc:docMk/>
            <pc:sldMk cId="4074660605" sldId="257"/>
            <ac:spMk id="30" creationId="{1575BE65-02A6-06BE-38CB-2324D41A344A}"/>
          </ac:spMkLst>
        </pc:spChg>
        <pc:spChg chg="add mod">
          <ac:chgData name="kayis kautsar" userId="3737c1c41a37e7dd" providerId="LiveId" clId="{A37303FA-0C21-4088-AA7C-C4CA47BC4E95}" dt="2022-10-12T01:46:45.461" v="463" actId="571"/>
          <ac:spMkLst>
            <pc:docMk/>
            <pc:sldMk cId="4074660605" sldId="257"/>
            <ac:spMk id="31" creationId="{DC5267CF-6FBE-4656-B2AB-3D315C5082C7}"/>
          </ac:spMkLst>
        </pc:spChg>
        <pc:spChg chg="add mod">
          <ac:chgData name="kayis kautsar" userId="3737c1c41a37e7dd" providerId="LiveId" clId="{A37303FA-0C21-4088-AA7C-C4CA47BC4E95}" dt="2022-10-12T01:47:49.808" v="471" actId="12789"/>
          <ac:spMkLst>
            <pc:docMk/>
            <pc:sldMk cId="4074660605" sldId="257"/>
            <ac:spMk id="32" creationId="{01F897B4-4CD6-4F89-E203-FF97202B85E4}"/>
          </ac:spMkLst>
        </pc:spChg>
        <pc:spChg chg="mod">
          <ac:chgData name="kayis kautsar" userId="3737c1c41a37e7dd" providerId="LiveId" clId="{A37303FA-0C21-4088-AA7C-C4CA47BC4E95}" dt="2022-10-12T01:49:58.294" v="505"/>
          <ac:spMkLst>
            <pc:docMk/>
            <pc:sldMk cId="4074660605" sldId="257"/>
            <ac:spMk id="34" creationId="{4B0324DD-4FB3-5354-B807-7800F2805AF2}"/>
          </ac:spMkLst>
        </pc:spChg>
        <pc:spChg chg="mod">
          <ac:chgData name="kayis kautsar" userId="3737c1c41a37e7dd" providerId="LiveId" clId="{A37303FA-0C21-4088-AA7C-C4CA47BC4E95}" dt="2022-10-12T01:49:58.294" v="505"/>
          <ac:spMkLst>
            <pc:docMk/>
            <pc:sldMk cId="4074660605" sldId="257"/>
            <ac:spMk id="35" creationId="{DA8381D6-B7CC-DE37-75A5-FF9325630D19}"/>
          </ac:spMkLst>
        </pc:spChg>
        <pc:spChg chg="mod">
          <ac:chgData name="kayis kautsar" userId="3737c1c41a37e7dd" providerId="LiveId" clId="{A37303FA-0C21-4088-AA7C-C4CA47BC4E95}" dt="2022-10-12T01:49:58.294" v="505"/>
          <ac:spMkLst>
            <pc:docMk/>
            <pc:sldMk cId="4074660605" sldId="257"/>
            <ac:spMk id="36" creationId="{18D6BE1B-4E3A-2B70-3128-C40EB229BAFB}"/>
          </ac:spMkLst>
        </pc:spChg>
        <pc:spChg chg="mod">
          <ac:chgData name="kayis kautsar" userId="3737c1c41a37e7dd" providerId="LiveId" clId="{A37303FA-0C21-4088-AA7C-C4CA47BC4E95}" dt="2022-10-12T01:49:58.294" v="505"/>
          <ac:spMkLst>
            <pc:docMk/>
            <pc:sldMk cId="4074660605" sldId="257"/>
            <ac:spMk id="37" creationId="{4038B528-D00C-77CC-B726-01990E2D8F12}"/>
          </ac:spMkLst>
        </pc:spChg>
        <pc:grpChg chg="add del mod">
          <ac:chgData name="kayis kautsar" userId="3737c1c41a37e7dd" providerId="LiveId" clId="{A37303FA-0C21-4088-AA7C-C4CA47BC4E95}" dt="2022-10-12T01:39:46.296" v="389" actId="478"/>
          <ac:grpSpMkLst>
            <pc:docMk/>
            <pc:sldMk cId="4074660605" sldId="257"/>
            <ac:grpSpMk id="8" creationId="{43B82BCC-A62D-5300-15B1-37E146CBEDB0}"/>
          </ac:grpSpMkLst>
        </pc:grpChg>
        <pc:grpChg chg="add mod">
          <ac:chgData name="kayis kautsar" userId="3737c1c41a37e7dd" providerId="LiveId" clId="{A37303FA-0C21-4088-AA7C-C4CA47BC4E95}" dt="2022-10-12T01:46:19.831" v="452" actId="207"/>
          <ac:grpSpMkLst>
            <pc:docMk/>
            <pc:sldMk cId="4074660605" sldId="257"/>
            <ac:grpSpMk id="14" creationId="{489BBA84-5888-9D3E-D82A-B7BAFBCA7A29}"/>
          </ac:grpSpMkLst>
        </pc:grpChg>
        <pc:grpChg chg="add del mod">
          <ac:chgData name="kayis kautsar" userId="3737c1c41a37e7dd" providerId="LiveId" clId="{A37303FA-0C21-4088-AA7C-C4CA47BC4E95}" dt="2022-10-12T01:43:06.001" v="422" actId="165"/>
          <ac:grpSpMkLst>
            <pc:docMk/>
            <pc:sldMk cId="4074660605" sldId="257"/>
            <ac:grpSpMk id="23" creationId="{82357A5C-97D4-2F3C-00AA-211961D5387B}"/>
          </ac:grpSpMkLst>
        </pc:grpChg>
        <pc:grpChg chg="add mod">
          <ac:chgData name="kayis kautsar" userId="3737c1c41a37e7dd" providerId="LiveId" clId="{A37303FA-0C21-4088-AA7C-C4CA47BC4E95}" dt="2022-10-12T01:49:58.294" v="505"/>
          <ac:grpSpMkLst>
            <pc:docMk/>
            <pc:sldMk cId="4074660605" sldId="257"/>
            <ac:grpSpMk id="33" creationId="{14C58EF5-57BC-DC06-0A7B-D4E570B9C214}"/>
          </ac:grpSpMkLst>
        </pc:grpChg>
        <pc:picChg chg="add del mod">
          <ac:chgData name="kayis kautsar" userId="3737c1c41a37e7dd" providerId="LiveId" clId="{A37303FA-0C21-4088-AA7C-C4CA47BC4E95}" dt="2022-10-12T01:30:11.262" v="301" actId="21"/>
          <ac:picMkLst>
            <pc:docMk/>
            <pc:sldMk cId="4074660605" sldId="257"/>
            <ac:picMk id="3" creationId="{AB43631A-0169-7B1C-114A-12077CB6CA2D}"/>
          </ac:picMkLst>
        </pc:picChg>
        <pc:picChg chg="add del mod">
          <ac:chgData name="kayis kautsar" userId="3737c1c41a37e7dd" providerId="LiveId" clId="{A37303FA-0C21-4088-AA7C-C4CA47BC4E95}" dt="2022-10-12T01:35:36.803" v="321" actId="21"/>
          <ac:picMkLst>
            <pc:docMk/>
            <pc:sldMk cId="4074660605" sldId="257"/>
            <ac:picMk id="5" creationId="{7C3F145D-F9AD-B71D-AF9D-23A1E0208507}"/>
          </ac:picMkLst>
        </pc:picChg>
        <pc:picChg chg="add del mod">
          <ac:chgData name="kayis kautsar" userId="3737c1c41a37e7dd" providerId="LiveId" clId="{A37303FA-0C21-4088-AA7C-C4CA47BC4E95}" dt="2022-10-13T02:55:00.451" v="2173" actId="478"/>
          <ac:picMkLst>
            <pc:docMk/>
            <pc:sldMk cId="4074660605" sldId="257"/>
            <ac:picMk id="25" creationId="{C2A9ED94-7DBE-650A-0D5A-434CEAC0F03F}"/>
          </ac:picMkLst>
        </pc:picChg>
        <pc:picChg chg="add del mod">
          <ac:chgData name="kayis kautsar" userId="3737c1c41a37e7dd" providerId="LiveId" clId="{A37303FA-0C21-4088-AA7C-C4CA47BC4E95}" dt="2022-10-13T02:55:00.451" v="2173" actId="478"/>
          <ac:picMkLst>
            <pc:docMk/>
            <pc:sldMk cId="4074660605" sldId="257"/>
            <ac:picMk id="27" creationId="{226AFAB1-6F5E-37DC-6B64-E40F0E8595DC}"/>
          </ac:picMkLst>
        </pc:picChg>
      </pc:sldChg>
      <pc:sldChg chg="addSp delSp modSp new mod setBg modClrScheme chgLayout">
        <pc:chgData name="kayis kautsar" userId="3737c1c41a37e7dd" providerId="LiveId" clId="{A37303FA-0C21-4088-AA7C-C4CA47BC4E95}" dt="2022-10-13T02:55:08.011" v="2180" actId="207"/>
        <pc:sldMkLst>
          <pc:docMk/>
          <pc:sldMk cId="973341794" sldId="258"/>
        </pc:sldMkLst>
        <pc:spChg chg="del">
          <ac:chgData name="kayis kautsar" userId="3737c1c41a37e7dd" providerId="LiveId" clId="{A37303FA-0C21-4088-AA7C-C4CA47BC4E95}" dt="2022-10-11T22:10:49.273" v="116" actId="478"/>
          <ac:spMkLst>
            <pc:docMk/>
            <pc:sldMk cId="973341794" sldId="258"/>
            <ac:spMk id="2" creationId="{5D885241-D578-F852-5425-6E21647FCC6E}"/>
          </ac:spMkLst>
        </pc:spChg>
        <pc:spChg chg="add mod ord">
          <ac:chgData name="kayis kautsar" userId="3737c1c41a37e7dd" providerId="LiveId" clId="{A37303FA-0C21-4088-AA7C-C4CA47BC4E95}" dt="2022-10-12T01:48:31.622" v="482" actId="167"/>
          <ac:spMkLst>
            <pc:docMk/>
            <pc:sldMk cId="973341794" sldId="258"/>
            <ac:spMk id="2" creationId="{B7F0AE9F-59FE-6C93-38A1-291D94D9F6E1}"/>
          </ac:spMkLst>
        </pc:spChg>
        <pc:spChg chg="add mod">
          <ac:chgData name="kayis kautsar" userId="3737c1c41a37e7dd" providerId="LiveId" clId="{A37303FA-0C21-4088-AA7C-C4CA47BC4E95}" dt="2022-10-12T01:48:42.204" v="484" actId="1076"/>
          <ac:spMkLst>
            <pc:docMk/>
            <pc:sldMk cId="973341794" sldId="258"/>
            <ac:spMk id="3" creationId="{779DE1D7-54FF-C51C-F8B8-E962B0CE0960}"/>
          </ac:spMkLst>
        </pc:spChg>
        <pc:spChg chg="del">
          <ac:chgData name="kayis kautsar" userId="3737c1c41a37e7dd" providerId="LiveId" clId="{A37303FA-0C21-4088-AA7C-C4CA47BC4E95}" dt="2022-10-11T22:10:49.273" v="116" actId="478"/>
          <ac:spMkLst>
            <pc:docMk/>
            <pc:sldMk cId="973341794" sldId="258"/>
            <ac:spMk id="3" creationId="{D21624BC-7B22-85BD-F3F6-13C4D812DADF}"/>
          </ac:spMkLst>
        </pc:spChg>
        <pc:spChg chg="add del mod">
          <ac:chgData name="kayis kautsar" userId="3737c1c41a37e7dd" providerId="LiveId" clId="{A37303FA-0C21-4088-AA7C-C4CA47BC4E95}" dt="2022-10-11T22:12:51.206" v="153" actId="21"/>
          <ac:spMkLst>
            <pc:docMk/>
            <pc:sldMk cId="973341794" sldId="258"/>
            <ac:spMk id="4" creationId="{B75F2CC1-CB3C-772B-EC5A-18E81C0FD834}"/>
          </ac:spMkLst>
        </pc:spChg>
        <pc:spChg chg="mod">
          <ac:chgData name="kayis kautsar" userId="3737c1c41a37e7dd" providerId="LiveId" clId="{A37303FA-0C21-4088-AA7C-C4CA47BC4E95}" dt="2022-10-12T01:49:59.879" v="506"/>
          <ac:spMkLst>
            <pc:docMk/>
            <pc:sldMk cId="973341794" sldId="258"/>
            <ac:spMk id="5" creationId="{577E496B-5DF9-6765-9411-606C8BB277BE}"/>
          </ac:spMkLst>
        </pc:spChg>
        <pc:spChg chg="add del mod">
          <ac:chgData name="kayis kautsar" userId="3737c1c41a37e7dd" providerId="LiveId" clId="{A37303FA-0C21-4088-AA7C-C4CA47BC4E95}" dt="2022-10-11T22:12:51.206" v="153" actId="21"/>
          <ac:spMkLst>
            <pc:docMk/>
            <pc:sldMk cId="973341794" sldId="258"/>
            <ac:spMk id="5" creationId="{7911AC50-F35B-2463-752E-0C25BAD9501E}"/>
          </ac:spMkLst>
        </pc:spChg>
        <pc:spChg chg="add mod">
          <ac:chgData name="kayis kautsar" userId="3737c1c41a37e7dd" providerId="LiveId" clId="{A37303FA-0C21-4088-AA7C-C4CA47BC4E95}" dt="2022-10-12T01:48:12.918" v="477" actId="207"/>
          <ac:spMkLst>
            <pc:docMk/>
            <pc:sldMk cId="973341794" sldId="258"/>
            <ac:spMk id="6" creationId="{3ED6662C-30E9-8280-BF98-E9F80C98B3F9}"/>
          </ac:spMkLst>
        </pc:spChg>
        <pc:spChg chg="add mod">
          <ac:chgData name="kayis kautsar" userId="3737c1c41a37e7dd" providerId="LiveId" clId="{A37303FA-0C21-4088-AA7C-C4CA47BC4E95}" dt="2022-10-11T22:12:01.670" v="139" actId="1076"/>
          <ac:spMkLst>
            <pc:docMk/>
            <pc:sldMk cId="973341794" sldId="258"/>
            <ac:spMk id="7" creationId="{89C832F6-0303-7582-4F05-9EEE5B5C6FB4}"/>
          </ac:spMkLst>
        </pc:spChg>
        <pc:spChg chg="add mod">
          <ac:chgData name="kayis kautsar" userId="3737c1c41a37e7dd" providerId="LiveId" clId="{A37303FA-0C21-4088-AA7C-C4CA47BC4E95}" dt="2022-10-11T22:12:12.084" v="142" actId="113"/>
          <ac:spMkLst>
            <pc:docMk/>
            <pc:sldMk cId="973341794" sldId="258"/>
            <ac:spMk id="9" creationId="{44E3B12B-074C-5263-EF5A-CE56D2195827}"/>
          </ac:spMkLst>
        </pc:spChg>
        <pc:spChg chg="add mod">
          <ac:chgData name="kayis kautsar" userId="3737c1c41a37e7dd" providerId="LiveId" clId="{A37303FA-0C21-4088-AA7C-C4CA47BC4E95}" dt="2022-10-11T22:12:08.075" v="141" actId="207"/>
          <ac:spMkLst>
            <pc:docMk/>
            <pc:sldMk cId="973341794" sldId="258"/>
            <ac:spMk id="10" creationId="{BEBA28FC-D404-8E1A-6829-373376E3CDC4}"/>
          </ac:spMkLst>
        </pc:spChg>
        <pc:spChg chg="add del mod ord">
          <ac:chgData name="kayis kautsar" userId="3737c1c41a37e7dd" providerId="LiveId" clId="{A37303FA-0C21-4088-AA7C-C4CA47BC4E95}" dt="2022-10-12T01:48:06.681" v="475" actId="478"/>
          <ac:spMkLst>
            <pc:docMk/>
            <pc:sldMk cId="973341794" sldId="258"/>
            <ac:spMk id="11" creationId="{ED2A5CE8-F14D-8C47-F128-DBCE2FAE06EC}"/>
          </ac:spMkLst>
        </pc:spChg>
        <pc:spChg chg="add mod">
          <ac:chgData name="kayis kautsar" userId="3737c1c41a37e7dd" providerId="LiveId" clId="{A37303FA-0C21-4088-AA7C-C4CA47BC4E95}" dt="2022-10-13T02:55:08.011" v="2180" actId="207"/>
          <ac:spMkLst>
            <pc:docMk/>
            <pc:sldMk cId="973341794" sldId="258"/>
            <ac:spMk id="12" creationId="{5B6747E1-2CB7-D6C7-FB01-A9087251168B}"/>
          </ac:spMkLst>
        </pc:spChg>
        <pc:spChg chg="add del mod ord">
          <ac:chgData name="kayis kautsar" userId="3737c1c41a37e7dd" providerId="LiveId" clId="{A37303FA-0C21-4088-AA7C-C4CA47BC4E95}" dt="2022-10-12T01:48:06.681" v="475" actId="478"/>
          <ac:spMkLst>
            <pc:docMk/>
            <pc:sldMk cId="973341794" sldId="258"/>
            <ac:spMk id="12" creationId="{A6CB80FC-12CB-1B25-FF99-7EC4E2933159}"/>
          </ac:spMkLst>
        </pc:spChg>
        <pc:spChg chg="add mod">
          <ac:chgData name="kayis kautsar" userId="3737c1c41a37e7dd" providerId="LiveId" clId="{A37303FA-0C21-4088-AA7C-C4CA47BC4E95}" dt="2022-10-13T02:55:08.011" v="2180" actId="207"/>
          <ac:spMkLst>
            <pc:docMk/>
            <pc:sldMk cId="973341794" sldId="258"/>
            <ac:spMk id="14" creationId="{703AC8EE-B29F-724D-59E9-EF2A63E84432}"/>
          </ac:spMkLst>
        </pc:spChg>
        <pc:spChg chg="mod">
          <ac:chgData name="kayis kautsar" userId="3737c1c41a37e7dd" providerId="LiveId" clId="{A37303FA-0C21-4088-AA7C-C4CA47BC4E95}" dt="2022-10-11T22:12:35.376" v="148"/>
          <ac:spMkLst>
            <pc:docMk/>
            <pc:sldMk cId="973341794" sldId="258"/>
            <ac:spMk id="14" creationId="{B4C6DE79-5121-29B2-6E22-ACB3BD541C62}"/>
          </ac:spMkLst>
        </pc:spChg>
        <pc:spChg chg="mod">
          <ac:chgData name="kayis kautsar" userId="3737c1c41a37e7dd" providerId="LiveId" clId="{A37303FA-0C21-4088-AA7C-C4CA47BC4E95}" dt="2022-10-11T22:12:35.376" v="148"/>
          <ac:spMkLst>
            <pc:docMk/>
            <pc:sldMk cId="973341794" sldId="258"/>
            <ac:spMk id="15" creationId="{7BC85EAB-042D-1449-950E-4F06439BBF91}"/>
          </ac:spMkLst>
        </pc:spChg>
        <pc:spChg chg="mod">
          <ac:chgData name="kayis kautsar" userId="3737c1c41a37e7dd" providerId="LiveId" clId="{A37303FA-0C21-4088-AA7C-C4CA47BC4E95}" dt="2022-10-11T22:12:35.376" v="148"/>
          <ac:spMkLst>
            <pc:docMk/>
            <pc:sldMk cId="973341794" sldId="258"/>
            <ac:spMk id="16" creationId="{8D9F8D8A-7C71-8942-E4C3-807FC55E79E6}"/>
          </ac:spMkLst>
        </pc:spChg>
        <pc:spChg chg="add del mod">
          <ac:chgData name="kayis kautsar" userId="3737c1c41a37e7dd" providerId="LiveId" clId="{A37303FA-0C21-4088-AA7C-C4CA47BC4E95}" dt="2022-10-12T01:48:07.677" v="476" actId="478"/>
          <ac:spMkLst>
            <pc:docMk/>
            <pc:sldMk cId="973341794" sldId="258"/>
            <ac:spMk id="17" creationId="{CCE63AAA-BF28-A775-5C64-284C81180AA4}"/>
          </ac:spMkLst>
        </pc:spChg>
        <pc:spChg chg="add mod">
          <ac:chgData name="kayis kautsar" userId="3737c1c41a37e7dd" providerId="LiveId" clId="{A37303FA-0C21-4088-AA7C-C4CA47BC4E95}" dt="2022-10-11T22:12:45.545" v="151" actId="1076"/>
          <ac:spMkLst>
            <pc:docMk/>
            <pc:sldMk cId="973341794" sldId="258"/>
            <ac:spMk id="18" creationId="{48459CE5-7DCA-D52C-714E-E92604C88716}"/>
          </ac:spMkLst>
        </pc:spChg>
        <pc:spChg chg="mod">
          <ac:chgData name="kayis kautsar" userId="3737c1c41a37e7dd" providerId="LiveId" clId="{A37303FA-0C21-4088-AA7C-C4CA47BC4E95}" dt="2022-10-11T22:12:35.376" v="148"/>
          <ac:spMkLst>
            <pc:docMk/>
            <pc:sldMk cId="973341794" sldId="258"/>
            <ac:spMk id="20" creationId="{369ADA42-3736-21FB-513D-C197ED451E28}"/>
          </ac:spMkLst>
        </pc:spChg>
        <pc:spChg chg="mod">
          <ac:chgData name="kayis kautsar" userId="3737c1c41a37e7dd" providerId="LiveId" clId="{A37303FA-0C21-4088-AA7C-C4CA47BC4E95}" dt="2022-10-11T22:12:35.376" v="148"/>
          <ac:spMkLst>
            <pc:docMk/>
            <pc:sldMk cId="973341794" sldId="258"/>
            <ac:spMk id="21" creationId="{1EA248E1-B7D9-29FE-F06F-BE0508EFEE25}"/>
          </ac:spMkLst>
        </pc:spChg>
        <pc:spChg chg="mod">
          <ac:chgData name="kayis kautsar" userId="3737c1c41a37e7dd" providerId="LiveId" clId="{A37303FA-0C21-4088-AA7C-C4CA47BC4E95}" dt="2022-10-11T22:12:35.376" v="148"/>
          <ac:spMkLst>
            <pc:docMk/>
            <pc:sldMk cId="973341794" sldId="258"/>
            <ac:spMk id="22" creationId="{62277BF0-62F7-4D1B-0EBF-4BC22E90CB5D}"/>
          </ac:spMkLst>
        </pc:spChg>
        <pc:spChg chg="add mod">
          <ac:chgData name="kayis kautsar" userId="3737c1c41a37e7dd" providerId="LiveId" clId="{A37303FA-0C21-4088-AA7C-C4CA47BC4E95}" dt="2022-10-11T22:12:48.333" v="152" actId="20577"/>
          <ac:spMkLst>
            <pc:docMk/>
            <pc:sldMk cId="973341794" sldId="258"/>
            <ac:spMk id="23" creationId="{B667F047-0DFE-2859-839B-2376A364ECC9}"/>
          </ac:spMkLst>
        </pc:spChg>
        <pc:spChg chg="mod">
          <ac:chgData name="kayis kautsar" userId="3737c1c41a37e7dd" providerId="LiveId" clId="{A37303FA-0C21-4088-AA7C-C4CA47BC4E95}" dt="2022-10-12T01:49:59.879" v="506"/>
          <ac:spMkLst>
            <pc:docMk/>
            <pc:sldMk cId="973341794" sldId="258"/>
            <ac:spMk id="24" creationId="{B752E7E7-898C-12EE-E52C-2CB4B562FFBC}"/>
          </ac:spMkLst>
        </pc:spChg>
        <pc:spChg chg="add del mod ord">
          <ac:chgData name="kayis kautsar" userId="3737c1c41a37e7dd" providerId="LiveId" clId="{A37303FA-0C21-4088-AA7C-C4CA47BC4E95}" dt="2022-10-11T22:14:00.807" v="163" actId="931"/>
          <ac:spMkLst>
            <pc:docMk/>
            <pc:sldMk cId="973341794" sldId="258"/>
            <ac:spMk id="24" creationId="{F925D8FC-D4EE-18F3-09C8-EF4661EB80E5}"/>
          </ac:spMkLst>
        </pc:spChg>
        <pc:spChg chg="mod">
          <ac:chgData name="kayis kautsar" userId="3737c1c41a37e7dd" providerId="LiveId" clId="{A37303FA-0C21-4088-AA7C-C4CA47BC4E95}" dt="2022-10-12T01:49:59.879" v="506"/>
          <ac:spMkLst>
            <pc:docMk/>
            <pc:sldMk cId="973341794" sldId="258"/>
            <ac:spMk id="25" creationId="{185808B5-4B53-6966-4C90-B9B29907D6DC}"/>
          </ac:spMkLst>
        </pc:spChg>
        <pc:spChg chg="add del mod ord">
          <ac:chgData name="kayis kautsar" userId="3737c1c41a37e7dd" providerId="LiveId" clId="{A37303FA-0C21-4088-AA7C-C4CA47BC4E95}" dt="2022-10-11T22:14:04.276" v="166" actId="931"/>
          <ac:spMkLst>
            <pc:docMk/>
            <pc:sldMk cId="973341794" sldId="258"/>
            <ac:spMk id="25" creationId="{589A54EA-0E1F-5567-0FD8-5A917CAEFF27}"/>
          </ac:spMkLst>
        </pc:spChg>
        <pc:spChg chg="mod">
          <ac:chgData name="kayis kautsar" userId="3737c1c41a37e7dd" providerId="LiveId" clId="{A37303FA-0C21-4088-AA7C-C4CA47BC4E95}" dt="2022-10-12T01:49:59.879" v="506"/>
          <ac:spMkLst>
            <pc:docMk/>
            <pc:sldMk cId="973341794" sldId="258"/>
            <ac:spMk id="26" creationId="{ADFD9FFB-40E8-C941-A868-CAF3FA6A4D0F}"/>
          </ac:spMkLst>
        </pc:spChg>
        <pc:grpChg chg="add mod">
          <ac:chgData name="kayis kautsar" userId="3737c1c41a37e7dd" providerId="LiveId" clId="{A37303FA-0C21-4088-AA7C-C4CA47BC4E95}" dt="2022-10-12T01:50:03.559" v="507" actId="1076"/>
          <ac:grpSpMkLst>
            <pc:docMk/>
            <pc:sldMk cId="973341794" sldId="258"/>
            <ac:grpSpMk id="4" creationId="{6DD43410-570E-1100-E342-5F92E14B6F78}"/>
          </ac:grpSpMkLst>
        </pc:grpChg>
        <pc:grpChg chg="add del mod">
          <ac:chgData name="kayis kautsar" userId="3737c1c41a37e7dd" providerId="LiveId" clId="{A37303FA-0C21-4088-AA7C-C4CA47BC4E95}" dt="2022-10-12T01:48:07.677" v="476" actId="478"/>
          <ac:grpSpMkLst>
            <pc:docMk/>
            <pc:sldMk cId="973341794" sldId="258"/>
            <ac:grpSpMk id="13" creationId="{F5C0DAA2-EA90-F889-1A3E-D15D540DEA4B}"/>
          </ac:grpSpMkLst>
        </pc:grpChg>
        <pc:grpChg chg="add mod">
          <ac:chgData name="kayis kautsar" userId="3737c1c41a37e7dd" providerId="LiveId" clId="{A37303FA-0C21-4088-AA7C-C4CA47BC4E95}" dt="2022-10-11T22:12:35.376" v="148"/>
          <ac:grpSpMkLst>
            <pc:docMk/>
            <pc:sldMk cId="973341794" sldId="258"/>
            <ac:grpSpMk id="19" creationId="{202E6171-ED3D-505F-2017-F2D33C53F972}"/>
          </ac:grpSpMkLst>
        </pc:grpChg>
        <pc:picChg chg="add del mod">
          <ac:chgData name="kayis kautsar" userId="3737c1c41a37e7dd" providerId="LiveId" clId="{A37303FA-0C21-4088-AA7C-C4CA47BC4E95}" dt="2022-10-13T02:55:05.690" v="2177" actId="478"/>
          <ac:picMkLst>
            <pc:docMk/>
            <pc:sldMk cId="973341794" sldId="258"/>
            <ac:picMk id="27" creationId="{96145FB2-E796-C421-74DA-38EECFB11AC5}"/>
          </ac:picMkLst>
        </pc:picChg>
        <pc:picChg chg="add del mod">
          <ac:chgData name="kayis kautsar" userId="3737c1c41a37e7dd" providerId="LiveId" clId="{A37303FA-0C21-4088-AA7C-C4CA47BC4E95}" dt="2022-10-13T02:55:05.690" v="2177" actId="478"/>
          <ac:picMkLst>
            <pc:docMk/>
            <pc:sldMk cId="973341794" sldId="258"/>
            <ac:picMk id="29" creationId="{56E1BBCA-9DC0-9DAE-35A2-CBBBE3CD4C7C}"/>
          </ac:picMkLst>
        </pc:picChg>
        <pc:cxnChg chg="add mod">
          <ac:chgData name="kayis kautsar" userId="3737c1c41a37e7dd" providerId="LiveId" clId="{A37303FA-0C21-4088-AA7C-C4CA47BC4E95}" dt="2022-10-12T01:48:17.708" v="478" actId="208"/>
          <ac:cxnSpMkLst>
            <pc:docMk/>
            <pc:sldMk cId="973341794" sldId="258"/>
            <ac:cxnSpMk id="8" creationId="{B0B28C1D-FA3C-2ACA-51C5-9B03AAB193FB}"/>
          </ac:cxnSpMkLst>
        </pc:cxnChg>
      </pc:sldChg>
      <pc:sldChg chg="addSp delSp modSp new mod setBg modClrScheme chgLayout">
        <pc:chgData name="kayis kautsar" userId="3737c1c41a37e7dd" providerId="LiveId" clId="{A37303FA-0C21-4088-AA7C-C4CA47BC4E95}" dt="2022-10-13T02:55:18.253" v="2184" actId="207"/>
        <pc:sldMkLst>
          <pc:docMk/>
          <pc:sldMk cId="3173811248" sldId="259"/>
        </pc:sldMkLst>
        <pc:spChg chg="add mod ord">
          <ac:chgData name="kayis kautsar" userId="3737c1c41a37e7dd" providerId="LiveId" clId="{A37303FA-0C21-4088-AA7C-C4CA47BC4E95}" dt="2022-10-12T01:49:33.169" v="497" actId="167"/>
          <ac:spMkLst>
            <pc:docMk/>
            <pc:sldMk cId="3173811248" sldId="259"/>
            <ac:spMk id="2" creationId="{0037ECBC-A102-768D-4693-93B67BACD404}"/>
          </ac:spMkLst>
        </pc:spChg>
        <pc:spChg chg="del">
          <ac:chgData name="kayis kautsar" userId="3737c1c41a37e7dd" providerId="LiveId" clId="{A37303FA-0C21-4088-AA7C-C4CA47BC4E95}" dt="2022-10-11T22:14:14.136" v="170" actId="478"/>
          <ac:spMkLst>
            <pc:docMk/>
            <pc:sldMk cId="3173811248" sldId="259"/>
            <ac:spMk id="2" creationId="{5A1FC824-173A-04C8-16E0-72438A24AF43}"/>
          </ac:spMkLst>
        </pc:spChg>
        <pc:spChg chg="add mod">
          <ac:chgData name="kayis kautsar" userId="3737c1c41a37e7dd" providerId="LiveId" clId="{A37303FA-0C21-4088-AA7C-C4CA47BC4E95}" dt="2022-10-12T01:49:37.924" v="498" actId="1076"/>
          <ac:spMkLst>
            <pc:docMk/>
            <pc:sldMk cId="3173811248" sldId="259"/>
            <ac:spMk id="3" creationId="{297CF30D-1F76-9414-1C6A-87042DC84F3A}"/>
          </ac:spMkLst>
        </pc:spChg>
        <pc:spChg chg="del">
          <ac:chgData name="kayis kautsar" userId="3737c1c41a37e7dd" providerId="LiveId" clId="{A37303FA-0C21-4088-AA7C-C4CA47BC4E95}" dt="2022-10-11T22:14:14.136" v="170" actId="478"/>
          <ac:spMkLst>
            <pc:docMk/>
            <pc:sldMk cId="3173811248" sldId="259"/>
            <ac:spMk id="3" creationId="{A7AEF601-41B3-5396-2547-82AEE16C170F}"/>
          </ac:spMkLst>
        </pc:spChg>
        <pc:spChg chg="add del">
          <ac:chgData name="kayis kautsar" userId="3737c1c41a37e7dd" providerId="LiveId" clId="{A37303FA-0C21-4088-AA7C-C4CA47BC4E95}" dt="2022-10-11T22:16:46.541" v="208" actId="21"/>
          <ac:spMkLst>
            <pc:docMk/>
            <pc:sldMk cId="3173811248" sldId="259"/>
            <ac:spMk id="4" creationId="{BD7B45C6-747A-34B8-8188-13A27DDECDC3}"/>
          </ac:spMkLst>
        </pc:spChg>
        <pc:spChg chg="mod">
          <ac:chgData name="kayis kautsar" userId="3737c1c41a37e7dd" providerId="LiveId" clId="{A37303FA-0C21-4088-AA7C-C4CA47BC4E95}" dt="2022-10-12T01:50:05.046" v="508"/>
          <ac:spMkLst>
            <pc:docMk/>
            <pc:sldMk cId="3173811248" sldId="259"/>
            <ac:spMk id="5" creationId="{909D3359-F465-9A25-6927-A410E203829B}"/>
          </ac:spMkLst>
        </pc:spChg>
        <pc:spChg chg="add del mod">
          <ac:chgData name="kayis kautsar" userId="3737c1c41a37e7dd" providerId="LiveId" clId="{A37303FA-0C21-4088-AA7C-C4CA47BC4E95}" dt="2022-10-11T22:16:46.541" v="208" actId="21"/>
          <ac:spMkLst>
            <pc:docMk/>
            <pc:sldMk cId="3173811248" sldId="259"/>
            <ac:spMk id="5" creationId="{A5DE28E1-5F3D-9B93-1866-797C23D0B574}"/>
          </ac:spMkLst>
        </pc:spChg>
        <pc:spChg chg="add mod">
          <ac:chgData name="kayis kautsar" userId="3737c1c41a37e7dd" providerId="LiveId" clId="{A37303FA-0C21-4088-AA7C-C4CA47BC4E95}" dt="2022-10-12T01:48:58.462" v="489" actId="207"/>
          <ac:spMkLst>
            <pc:docMk/>
            <pc:sldMk cId="3173811248" sldId="259"/>
            <ac:spMk id="6" creationId="{4CC26D53-0902-0F6B-9389-044892F8CA6E}"/>
          </ac:spMkLst>
        </pc:spChg>
        <pc:spChg chg="add mod">
          <ac:chgData name="kayis kautsar" userId="3737c1c41a37e7dd" providerId="LiveId" clId="{A37303FA-0C21-4088-AA7C-C4CA47BC4E95}" dt="2022-10-11T22:15:06.348" v="186" actId="1076"/>
          <ac:spMkLst>
            <pc:docMk/>
            <pc:sldMk cId="3173811248" sldId="259"/>
            <ac:spMk id="7" creationId="{8F7ACC74-9463-6D45-F142-71FBCC7386D8}"/>
          </ac:spMkLst>
        </pc:spChg>
        <pc:spChg chg="add mod">
          <ac:chgData name="kayis kautsar" userId="3737c1c41a37e7dd" providerId="LiveId" clId="{A37303FA-0C21-4088-AA7C-C4CA47BC4E95}" dt="2022-10-12T01:49:03.225" v="490" actId="207"/>
          <ac:spMkLst>
            <pc:docMk/>
            <pc:sldMk cId="3173811248" sldId="259"/>
            <ac:spMk id="8" creationId="{A27C6E8C-284B-F335-5AC7-E8286FAACF2A}"/>
          </ac:spMkLst>
        </pc:spChg>
        <pc:spChg chg="add mod">
          <ac:chgData name="kayis kautsar" userId="3737c1c41a37e7dd" providerId="LiveId" clId="{A37303FA-0C21-4088-AA7C-C4CA47BC4E95}" dt="2022-10-12T01:49:06.699" v="491" actId="207"/>
          <ac:spMkLst>
            <pc:docMk/>
            <pc:sldMk cId="3173811248" sldId="259"/>
            <ac:spMk id="9" creationId="{7494663A-B2C4-75EC-CCB6-A7DA5AFB49FC}"/>
          </ac:spMkLst>
        </pc:spChg>
        <pc:spChg chg="mod">
          <ac:chgData name="kayis kautsar" userId="3737c1c41a37e7dd" providerId="LiveId" clId="{A37303FA-0C21-4088-AA7C-C4CA47BC4E95}" dt="2022-10-12T01:50:05.046" v="508"/>
          <ac:spMkLst>
            <pc:docMk/>
            <pc:sldMk cId="3173811248" sldId="259"/>
            <ac:spMk id="10" creationId="{FD9A1B5F-E39B-BAB8-CDFF-2E52351DC0A5}"/>
          </ac:spMkLst>
        </pc:spChg>
        <pc:spChg chg="mod topLvl">
          <ac:chgData name="kayis kautsar" userId="3737c1c41a37e7dd" providerId="LiveId" clId="{A37303FA-0C21-4088-AA7C-C4CA47BC4E95}" dt="2022-10-12T01:49:13.474" v="493" actId="207"/>
          <ac:spMkLst>
            <pc:docMk/>
            <pc:sldMk cId="3173811248" sldId="259"/>
            <ac:spMk id="11" creationId="{BEBDC204-D7AE-F8FE-E60A-7E8D108B7D1B}"/>
          </ac:spMkLst>
        </pc:spChg>
        <pc:spChg chg="mod topLvl">
          <ac:chgData name="kayis kautsar" userId="3737c1c41a37e7dd" providerId="LiveId" clId="{A37303FA-0C21-4088-AA7C-C4CA47BC4E95}" dt="2022-10-12T01:49:06.699" v="491" actId="207"/>
          <ac:spMkLst>
            <pc:docMk/>
            <pc:sldMk cId="3173811248" sldId="259"/>
            <ac:spMk id="12" creationId="{1507F21C-ADC6-E1A6-427D-4E59CB141755}"/>
          </ac:spMkLst>
        </pc:spChg>
        <pc:spChg chg="mod">
          <ac:chgData name="kayis kautsar" userId="3737c1c41a37e7dd" providerId="LiveId" clId="{A37303FA-0C21-4088-AA7C-C4CA47BC4E95}" dt="2022-10-11T22:16:04.672" v="198"/>
          <ac:spMkLst>
            <pc:docMk/>
            <pc:sldMk cId="3173811248" sldId="259"/>
            <ac:spMk id="14" creationId="{049F958B-0F55-A9D8-7EA4-DAA83C134608}"/>
          </ac:spMkLst>
        </pc:spChg>
        <pc:spChg chg="add mod">
          <ac:chgData name="kayis kautsar" userId="3737c1c41a37e7dd" providerId="LiveId" clId="{A37303FA-0C21-4088-AA7C-C4CA47BC4E95}" dt="2022-10-13T02:55:18.253" v="2184" actId="207"/>
          <ac:spMkLst>
            <pc:docMk/>
            <pc:sldMk cId="3173811248" sldId="259"/>
            <ac:spMk id="14" creationId="{37F0FD8E-C823-9754-5E21-992688E0D7B3}"/>
          </ac:spMkLst>
        </pc:spChg>
        <pc:spChg chg="mod">
          <ac:chgData name="kayis kautsar" userId="3737c1c41a37e7dd" providerId="LiveId" clId="{A37303FA-0C21-4088-AA7C-C4CA47BC4E95}" dt="2022-10-11T22:16:04.672" v="198"/>
          <ac:spMkLst>
            <pc:docMk/>
            <pc:sldMk cId="3173811248" sldId="259"/>
            <ac:spMk id="15" creationId="{C75E35C8-22AF-9B32-BCD5-796100D25440}"/>
          </ac:spMkLst>
        </pc:spChg>
        <pc:spChg chg="mod">
          <ac:chgData name="kayis kautsar" userId="3737c1c41a37e7dd" providerId="LiveId" clId="{A37303FA-0C21-4088-AA7C-C4CA47BC4E95}" dt="2022-10-11T22:16:04.672" v="198"/>
          <ac:spMkLst>
            <pc:docMk/>
            <pc:sldMk cId="3173811248" sldId="259"/>
            <ac:spMk id="16" creationId="{BC8CE026-EE66-2444-59B5-58B8143A8F89}"/>
          </ac:spMkLst>
        </pc:spChg>
        <pc:spChg chg="add mod">
          <ac:chgData name="kayis kautsar" userId="3737c1c41a37e7dd" providerId="LiveId" clId="{A37303FA-0C21-4088-AA7C-C4CA47BC4E95}" dt="2022-10-13T02:55:18.253" v="2184" actId="207"/>
          <ac:spMkLst>
            <pc:docMk/>
            <pc:sldMk cId="3173811248" sldId="259"/>
            <ac:spMk id="16" creationId="{BD248D8A-90C2-4ED1-4131-9366A1731403}"/>
          </ac:spMkLst>
        </pc:spChg>
        <pc:spChg chg="add del mod">
          <ac:chgData name="kayis kautsar" userId="3737c1c41a37e7dd" providerId="LiveId" clId="{A37303FA-0C21-4088-AA7C-C4CA47BC4E95}" dt="2022-10-12T01:48:53.204" v="486" actId="478"/>
          <ac:spMkLst>
            <pc:docMk/>
            <pc:sldMk cId="3173811248" sldId="259"/>
            <ac:spMk id="17" creationId="{5100B121-4651-45EA-C25A-5D17724D3188}"/>
          </ac:spMkLst>
        </pc:spChg>
        <pc:spChg chg="add mod">
          <ac:chgData name="kayis kautsar" userId="3737c1c41a37e7dd" providerId="LiveId" clId="{A37303FA-0C21-4088-AA7C-C4CA47BC4E95}" dt="2022-10-11T22:16:34.063" v="207" actId="1076"/>
          <ac:spMkLst>
            <pc:docMk/>
            <pc:sldMk cId="3173811248" sldId="259"/>
            <ac:spMk id="18" creationId="{C80A1A48-E3B3-BB84-0A96-A9879A8CC320}"/>
          </ac:spMkLst>
        </pc:spChg>
        <pc:spChg chg="mod">
          <ac:chgData name="kayis kautsar" userId="3737c1c41a37e7dd" providerId="LiveId" clId="{A37303FA-0C21-4088-AA7C-C4CA47BC4E95}" dt="2022-10-11T22:16:04.672" v="198"/>
          <ac:spMkLst>
            <pc:docMk/>
            <pc:sldMk cId="3173811248" sldId="259"/>
            <ac:spMk id="20" creationId="{F89240FE-0DF5-CFD8-8CD8-3F00F797A18C}"/>
          </ac:spMkLst>
        </pc:spChg>
        <pc:spChg chg="mod">
          <ac:chgData name="kayis kautsar" userId="3737c1c41a37e7dd" providerId="LiveId" clId="{A37303FA-0C21-4088-AA7C-C4CA47BC4E95}" dt="2022-10-11T22:16:04.672" v="198"/>
          <ac:spMkLst>
            <pc:docMk/>
            <pc:sldMk cId="3173811248" sldId="259"/>
            <ac:spMk id="21" creationId="{9D40F6B0-3E6D-FA6B-8605-CECFFC765B92}"/>
          </ac:spMkLst>
        </pc:spChg>
        <pc:spChg chg="mod">
          <ac:chgData name="kayis kautsar" userId="3737c1c41a37e7dd" providerId="LiveId" clId="{A37303FA-0C21-4088-AA7C-C4CA47BC4E95}" dt="2022-10-11T22:16:04.672" v="198"/>
          <ac:spMkLst>
            <pc:docMk/>
            <pc:sldMk cId="3173811248" sldId="259"/>
            <ac:spMk id="22" creationId="{0E6B3414-38B9-3DAA-AD00-4BFD06D2B4BC}"/>
          </ac:spMkLst>
        </pc:spChg>
        <pc:spChg chg="add mod">
          <ac:chgData name="kayis kautsar" userId="3737c1c41a37e7dd" providerId="LiveId" clId="{A37303FA-0C21-4088-AA7C-C4CA47BC4E95}" dt="2022-10-11T22:16:31.672" v="206" actId="14100"/>
          <ac:spMkLst>
            <pc:docMk/>
            <pc:sldMk cId="3173811248" sldId="259"/>
            <ac:spMk id="23" creationId="{8451DAB1-D2EF-8749-752F-10674586050E}"/>
          </ac:spMkLst>
        </pc:spChg>
        <pc:spChg chg="add del mod ord">
          <ac:chgData name="kayis kautsar" userId="3737c1c41a37e7dd" providerId="LiveId" clId="{A37303FA-0C21-4088-AA7C-C4CA47BC4E95}" dt="2022-10-11T22:17:14.164" v="218" actId="931"/>
          <ac:spMkLst>
            <pc:docMk/>
            <pc:sldMk cId="3173811248" sldId="259"/>
            <ac:spMk id="24" creationId="{4B102EF4-F8E7-4645-77C3-9F344B835204}"/>
          </ac:spMkLst>
        </pc:spChg>
        <pc:spChg chg="mod">
          <ac:chgData name="kayis kautsar" userId="3737c1c41a37e7dd" providerId="LiveId" clId="{A37303FA-0C21-4088-AA7C-C4CA47BC4E95}" dt="2022-10-12T01:50:05.046" v="508"/>
          <ac:spMkLst>
            <pc:docMk/>
            <pc:sldMk cId="3173811248" sldId="259"/>
            <ac:spMk id="24" creationId="{4BD287C1-89EE-82A2-4EA4-31891D86ED38}"/>
          </ac:spMkLst>
        </pc:spChg>
        <pc:spChg chg="mod">
          <ac:chgData name="kayis kautsar" userId="3737c1c41a37e7dd" providerId="LiveId" clId="{A37303FA-0C21-4088-AA7C-C4CA47BC4E95}" dt="2022-10-12T01:50:05.046" v="508"/>
          <ac:spMkLst>
            <pc:docMk/>
            <pc:sldMk cId="3173811248" sldId="259"/>
            <ac:spMk id="25" creationId="{3A8A8884-183C-9C47-646D-3417B08B787C}"/>
          </ac:spMkLst>
        </pc:spChg>
        <pc:spChg chg="add del mod ord">
          <ac:chgData name="kayis kautsar" userId="3737c1c41a37e7dd" providerId="LiveId" clId="{A37303FA-0C21-4088-AA7C-C4CA47BC4E95}" dt="2022-10-11T22:17:18.649" v="219" actId="931"/>
          <ac:spMkLst>
            <pc:docMk/>
            <pc:sldMk cId="3173811248" sldId="259"/>
            <ac:spMk id="25" creationId="{3D3E7D52-7F88-87EF-0057-0A8D02C2A6EC}"/>
          </ac:spMkLst>
        </pc:spChg>
        <pc:spChg chg="add del mod ord">
          <ac:chgData name="kayis kautsar" userId="3737c1c41a37e7dd" providerId="LiveId" clId="{A37303FA-0C21-4088-AA7C-C4CA47BC4E95}" dt="2022-10-12T01:48:55.520" v="488" actId="478"/>
          <ac:spMkLst>
            <pc:docMk/>
            <pc:sldMk cId="3173811248" sldId="259"/>
            <ac:spMk id="30" creationId="{B6EE93EF-4061-011E-FBF7-2ED74BC4F90C}"/>
          </ac:spMkLst>
        </pc:spChg>
        <pc:spChg chg="add del mod ord">
          <ac:chgData name="kayis kautsar" userId="3737c1c41a37e7dd" providerId="LiveId" clId="{A37303FA-0C21-4088-AA7C-C4CA47BC4E95}" dt="2022-10-12T01:48:54.456" v="487" actId="478"/>
          <ac:spMkLst>
            <pc:docMk/>
            <pc:sldMk cId="3173811248" sldId="259"/>
            <ac:spMk id="31" creationId="{51F11144-5E82-02E5-94D9-7AAC1B1E7486}"/>
          </ac:spMkLst>
        </pc:spChg>
        <pc:grpChg chg="add mod">
          <ac:chgData name="kayis kautsar" userId="3737c1c41a37e7dd" providerId="LiveId" clId="{A37303FA-0C21-4088-AA7C-C4CA47BC4E95}" dt="2022-10-12T01:50:06.838" v="509" actId="1076"/>
          <ac:grpSpMkLst>
            <pc:docMk/>
            <pc:sldMk cId="3173811248" sldId="259"/>
            <ac:grpSpMk id="4" creationId="{668D028E-4513-C62D-87AC-70D98DF92BEE}"/>
          </ac:grpSpMkLst>
        </pc:grpChg>
        <pc:grpChg chg="add del mod">
          <ac:chgData name="kayis kautsar" userId="3737c1c41a37e7dd" providerId="LiveId" clId="{A37303FA-0C21-4088-AA7C-C4CA47BC4E95}" dt="2022-10-11T22:15:20.983" v="190" actId="165"/>
          <ac:grpSpMkLst>
            <pc:docMk/>
            <pc:sldMk cId="3173811248" sldId="259"/>
            <ac:grpSpMk id="10" creationId="{9B5ACA2D-D522-3A6F-B482-2BE10F4BE6E1}"/>
          </ac:grpSpMkLst>
        </pc:grpChg>
        <pc:grpChg chg="add del mod">
          <ac:chgData name="kayis kautsar" userId="3737c1c41a37e7dd" providerId="LiveId" clId="{A37303FA-0C21-4088-AA7C-C4CA47BC4E95}" dt="2022-10-12T01:48:53.204" v="486" actId="478"/>
          <ac:grpSpMkLst>
            <pc:docMk/>
            <pc:sldMk cId="3173811248" sldId="259"/>
            <ac:grpSpMk id="13" creationId="{0D3A8D60-8648-19EB-F1A3-3CF77045D837}"/>
          </ac:grpSpMkLst>
        </pc:grpChg>
        <pc:grpChg chg="add mod">
          <ac:chgData name="kayis kautsar" userId="3737c1c41a37e7dd" providerId="LiveId" clId="{A37303FA-0C21-4088-AA7C-C4CA47BC4E95}" dt="2022-10-11T22:16:04.672" v="198"/>
          <ac:grpSpMkLst>
            <pc:docMk/>
            <pc:sldMk cId="3173811248" sldId="259"/>
            <ac:grpSpMk id="19" creationId="{B213D85E-5118-E242-154C-257A1B9BE0B4}"/>
          </ac:grpSpMkLst>
        </pc:grpChg>
        <pc:picChg chg="add del mod">
          <ac:chgData name="kayis kautsar" userId="3737c1c41a37e7dd" providerId="LiveId" clId="{A37303FA-0C21-4088-AA7C-C4CA47BC4E95}" dt="2022-10-13T02:55:15.835" v="2181" actId="478"/>
          <ac:picMkLst>
            <pc:docMk/>
            <pc:sldMk cId="3173811248" sldId="259"/>
            <ac:picMk id="27" creationId="{DBE0AA31-7224-CEFC-4EDC-8C45699F20AB}"/>
          </ac:picMkLst>
        </pc:picChg>
        <pc:picChg chg="add del mod">
          <ac:chgData name="kayis kautsar" userId="3737c1c41a37e7dd" providerId="LiveId" clId="{A37303FA-0C21-4088-AA7C-C4CA47BC4E95}" dt="2022-10-13T02:55:15.835" v="2181" actId="478"/>
          <ac:picMkLst>
            <pc:docMk/>
            <pc:sldMk cId="3173811248" sldId="259"/>
            <ac:picMk id="29" creationId="{FF6016C8-B22E-A8C4-86A4-B80F2711F490}"/>
          </ac:picMkLst>
        </pc:picChg>
      </pc:sldChg>
      <pc:sldChg chg="addSp delSp modSp new mod setBg modClrScheme chgLayout">
        <pc:chgData name="kayis kautsar" userId="3737c1c41a37e7dd" providerId="LiveId" clId="{A37303FA-0C21-4088-AA7C-C4CA47BC4E95}" dt="2022-10-13T02:55:24.740" v="2188" actId="207"/>
        <pc:sldMkLst>
          <pc:docMk/>
          <pc:sldMk cId="4038568777" sldId="260"/>
        </pc:sldMkLst>
        <pc:spChg chg="del">
          <ac:chgData name="kayis kautsar" userId="3737c1c41a37e7dd" providerId="LiveId" clId="{A37303FA-0C21-4088-AA7C-C4CA47BC4E95}" dt="2022-10-11T22:17:57.242" v="233" actId="478"/>
          <ac:spMkLst>
            <pc:docMk/>
            <pc:sldMk cId="4038568777" sldId="260"/>
            <ac:spMk id="2" creationId="{869753C1-9F60-4F21-4AC9-B328B2FE89C1}"/>
          </ac:spMkLst>
        </pc:spChg>
        <pc:spChg chg="mod">
          <ac:chgData name="kayis kautsar" userId="3737c1c41a37e7dd" providerId="LiveId" clId="{A37303FA-0C21-4088-AA7C-C4CA47BC4E95}" dt="2022-10-12T01:50:07.999" v="510"/>
          <ac:spMkLst>
            <pc:docMk/>
            <pc:sldMk cId="4038568777" sldId="260"/>
            <ac:spMk id="3" creationId="{3CC6D060-FED5-9ACC-3ADD-9BA8BDDDBEF9}"/>
          </ac:spMkLst>
        </pc:spChg>
        <pc:spChg chg="del">
          <ac:chgData name="kayis kautsar" userId="3737c1c41a37e7dd" providerId="LiveId" clId="{A37303FA-0C21-4088-AA7C-C4CA47BC4E95}" dt="2022-10-11T22:17:57.242" v="233" actId="478"/>
          <ac:spMkLst>
            <pc:docMk/>
            <pc:sldMk cId="4038568777" sldId="260"/>
            <ac:spMk id="3" creationId="{A5EC644F-31D2-739E-2FAB-25946E50305B}"/>
          </ac:spMkLst>
        </pc:spChg>
        <pc:spChg chg="add del mod">
          <ac:chgData name="kayis kautsar" userId="3737c1c41a37e7dd" providerId="LiveId" clId="{A37303FA-0C21-4088-AA7C-C4CA47BC4E95}" dt="2022-10-11T22:20:43.195" v="275" actId="21"/>
          <ac:spMkLst>
            <pc:docMk/>
            <pc:sldMk cId="4038568777" sldId="260"/>
            <ac:spMk id="4" creationId="{0D7CF5E7-50AC-18DB-6FEC-4A72913837A9}"/>
          </ac:spMkLst>
        </pc:spChg>
        <pc:spChg chg="mod">
          <ac:chgData name="kayis kautsar" userId="3737c1c41a37e7dd" providerId="LiveId" clId="{A37303FA-0C21-4088-AA7C-C4CA47BC4E95}" dt="2022-10-12T01:50:07.999" v="510"/>
          <ac:spMkLst>
            <pc:docMk/>
            <pc:sldMk cId="4038568777" sldId="260"/>
            <ac:spMk id="4" creationId="{18CE6CC0-86D7-DC7D-6B4F-345EFAC46D71}"/>
          </ac:spMkLst>
        </pc:spChg>
        <pc:spChg chg="mod">
          <ac:chgData name="kayis kautsar" userId="3737c1c41a37e7dd" providerId="LiveId" clId="{A37303FA-0C21-4088-AA7C-C4CA47BC4E95}" dt="2022-10-12T01:50:07.999" v="510"/>
          <ac:spMkLst>
            <pc:docMk/>
            <pc:sldMk cId="4038568777" sldId="260"/>
            <ac:spMk id="5" creationId="{9BD872D0-5A3C-11B5-E75C-052CF6E69836}"/>
          </ac:spMkLst>
        </pc:spChg>
        <pc:spChg chg="add mod">
          <ac:chgData name="kayis kautsar" userId="3737c1c41a37e7dd" providerId="LiveId" clId="{A37303FA-0C21-4088-AA7C-C4CA47BC4E95}" dt="2022-10-11T22:18:34.415" v="237" actId="571"/>
          <ac:spMkLst>
            <pc:docMk/>
            <pc:sldMk cId="4038568777" sldId="260"/>
            <ac:spMk id="5" creationId="{CAC4EAC7-E8C9-0759-3718-BB0F0CE4D618}"/>
          </ac:spMkLst>
        </pc:spChg>
        <pc:spChg chg="add del mod">
          <ac:chgData name="kayis kautsar" userId="3737c1c41a37e7dd" providerId="LiveId" clId="{A37303FA-0C21-4088-AA7C-C4CA47BC4E95}" dt="2022-10-11T22:19:44.236" v="260"/>
          <ac:spMkLst>
            <pc:docMk/>
            <pc:sldMk cId="4038568777" sldId="260"/>
            <ac:spMk id="6" creationId="{22340B36-7964-E397-EE53-8FADE3A0A3CF}"/>
          </ac:spMkLst>
        </pc:spChg>
        <pc:spChg chg="mod">
          <ac:chgData name="kayis kautsar" userId="3737c1c41a37e7dd" providerId="LiveId" clId="{A37303FA-0C21-4088-AA7C-C4CA47BC4E95}" dt="2022-10-12T01:50:07.999" v="510"/>
          <ac:spMkLst>
            <pc:docMk/>
            <pc:sldMk cId="4038568777" sldId="260"/>
            <ac:spMk id="6" creationId="{D45FBC6A-0F7B-17D9-B71E-4822E8D1A8F3}"/>
          </ac:spMkLst>
        </pc:spChg>
        <pc:spChg chg="add mod">
          <ac:chgData name="kayis kautsar" userId="3737c1c41a37e7dd" providerId="LiveId" clId="{A37303FA-0C21-4088-AA7C-C4CA47BC4E95}" dt="2022-10-12T01:49:48.127" v="500" actId="207"/>
          <ac:spMkLst>
            <pc:docMk/>
            <pc:sldMk cId="4038568777" sldId="260"/>
            <ac:spMk id="7" creationId="{F055F46E-D2B1-5D38-54F6-A73C0D5507C9}"/>
          </ac:spMkLst>
        </pc:spChg>
        <pc:spChg chg="add mod ord">
          <ac:chgData name="kayis kautsar" userId="3737c1c41a37e7dd" providerId="LiveId" clId="{A37303FA-0C21-4088-AA7C-C4CA47BC4E95}" dt="2022-10-12T01:50:26.882" v="514" actId="167"/>
          <ac:spMkLst>
            <pc:docMk/>
            <pc:sldMk cId="4038568777" sldId="260"/>
            <ac:spMk id="8" creationId="{CFA671F4-C36E-0CCC-F638-7D464D3C458D}"/>
          </ac:spMkLst>
        </pc:spChg>
        <pc:spChg chg="add del mod">
          <ac:chgData name="kayis kautsar" userId="3737c1c41a37e7dd" providerId="LiveId" clId="{A37303FA-0C21-4088-AA7C-C4CA47BC4E95}" dt="2022-10-11T22:19:44.236" v="260"/>
          <ac:spMkLst>
            <pc:docMk/>
            <pc:sldMk cId="4038568777" sldId="260"/>
            <ac:spMk id="8" creationId="{F3922317-71A0-A377-4FCB-6F3FFE6F1850}"/>
          </ac:spMkLst>
        </pc:spChg>
        <pc:spChg chg="del mod">
          <ac:chgData name="kayis kautsar" userId="3737c1c41a37e7dd" providerId="LiveId" clId="{A37303FA-0C21-4088-AA7C-C4CA47BC4E95}" dt="2022-10-11T22:20:43.195" v="275" actId="21"/>
          <ac:spMkLst>
            <pc:docMk/>
            <pc:sldMk cId="4038568777" sldId="260"/>
            <ac:spMk id="9" creationId="{8F8C589C-1086-21EA-E050-7BC91DC29E8D}"/>
          </ac:spMkLst>
        </pc:spChg>
        <pc:spChg chg="add mod">
          <ac:chgData name="kayis kautsar" userId="3737c1c41a37e7dd" providerId="LiveId" clId="{A37303FA-0C21-4088-AA7C-C4CA47BC4E95}" dt="2022-10-12T01:50:35.374" v="518" actId="1076"/>
          <ac:spMkLst>
            <pc:docMk/>
            <pc:sldMk cId="4038568777" sldId="260"/>
            <ac:spMk id="9" creationId="{9523B175-AF9F-0715-95EF-9B1B6E31017F}"/>
          </ac:spMkLst>
        </pc:spChg>
        <pc:spChg chg="add mod">
          <ac:chgData name="kayis kautsar" userId="3737c1c41a37e7dd" providerId="LiveId" clId="{A37303FA-0C21-4088-AA7C-C4CA47BC4E95}" dt="2022-10-11T22:20:16.134" v="268" actId="207"/>
          <ac:spMkLst>
            <pc:docMk/>
            <pc:sldMk cId="4038568777" sldId="260"/>
            <ac:spMk id="10" creationId="{7743DB2A-95A9-8B36-B9F5-0DD88C977839}"/>
          </ac:spMkLst>
        </pc:spChg>
        <pc:spChg chg="add mod">
          <ac:chgData name="kayis kautsar" userId="3737c1c41a37e7dd" providerId="LiveId" clId="{A37303FA-0C21-4088-AA7C-C4CA47BC4E95}" dt="2022-10-12T01:50:12.803" v="511" actId="207"/>
          <ac:spMkLst>
            <pc:docMk/>
            <pc:sldMk cId="4038568777" sldId="260"/>
            <ac:spMk id="11" creationId="{CE8B2B31-9BF9-EA9B-3FC3-7CF54F0FDE8D}"/>
          </ac:spMkLst>
        </pc:spChg>
        <pc:spChg chg="add mod">
          <ac:chgData name="kayis kautsar" userId="3737c1c41a37e7dd" providerId="LiveId" clId="{A37303FA-0C21-4088-AA7C-C4CA47BC4E95}" dt="2022-10-11T22:20:16.134" v="268" actId="207"/>
          <ac:spMkLst>
            <pc:docMk/>
            <pc:sldMk cId="4038568777" sldId="260"/>
            <ac:spMk id="12" creationId="{2C5B2E00-456A-A92C-DD0B-02D955AFC2DB}"/>
          </ac:spMkLst>
        </pc:spChg>
        <pc:spChg chg="add mod">
          <ac:chgData name="kayis kautsar" userId="3737c1c41a37e7dd" providerId="LiveId" clId="{A37303FA-0C21-4088-AA7C-C4CA47BC4E95}" dt="2022-10-12T01:50:12.803" v="511" actId="207"/>
          <ac:spMkLst>
            <pc:docMk/>
            <pc:sldMk cId="4038568777" sldId="260"/>
            <ac:spMk id="13" creationId="{9931A559-7C29-1C8E-A8CB-2E3C6F03BEE3}"/>
          </ac:spMkLst>
        </pc:spChg>
        <pc:spChg chg="add mod">
          <ac:chgData name="kayis kautsar" userId="3737c1c41a37e7dd" providerId="LiveId" clId="{A37303FA-0C21-4088-AA7C-C4CA47BC4E95}" dt="2022-10-11T22:20:16.134" v="268" actId="207"/>
          <ac:spMkLst>
            <pc:docMk/>
            <pc:sldMk cId="4038568777" sldId="260"/>
            <ac:spMk id="14" creationId="{C2768017-53CB-D357-FFF2-3A0FC8187974}"/>
          </ac:spMkLst>
        </pc:spChg>
        <pc:spChg chg="add mod">
          <ac:chgData name="kayis kautsar" userId="3737c1c41a37e7dd" providerId="LiveId" clId="{A37303FA-0C21-4088-AA7C-C4CA47BC4E95}" dt="2022-10-12T01:50:12.803" v="511" actId="207"/>
          <ac:spMkLst>
            <pc:docMk/>
            <pc:sldMk cId="4038568777" sldId="260"/>
            <ac:spMk id="15" creationId="{3609525B-28B4-154B-F13B-E3F172CD2701}"/>
          </ac:spMkLst>
        </pc:spChg>
        <pc:spChg chg="add mod">
          <ac:chgData name="kayis kautsar" userId="3737c1c41a37e7dd" providerId="LiveId" clId="{A37303FA-0C21-4088-AA7C-C4CA47BC4E95}" dt="2022-10-11T22:20:16.134" v="268" actId="207"/>
          <ac:spMkLst>
            <pc:docMk/>
            <pc:sldMk cId="4038568777" sldId="260"/>
            <ac:spMk id="16" creationId="{28D75D9B-1846-30F4-5FA5-DC8A4F88AA46}"/>
          </ac:spMkLst>
        </pc:spChg>
        <pc:spChg chg="add mod">
          <ac:chgData name="kayis kautsar" userId="3737c1c41a37e7dd" providerId="LiveId" clId="{A37303FA-0C21-4088-AA7C-C4CA47BC4E95}" dt="2022-10-13T02:55:24.740" v="2188" actId="207"/>
          <ac:spMkLst>
            <pc:docMk/>
            <pc:sldMk cId="4038568777" sldId="260"/>
            <ac:spMk id="18" creationId="{6068189B-226A-A6B0-2B37-122ED67BEDA2}"/>
          </ac:spMkLst>
        </pc:spChg>
        <pc:spChg chg="mod">
          <ac:chgData name="kayis kautsar" userId="3737c1c41a37e7dd" providerId="LiveId" clId="{A37303FA-0C21-4088-AA7C-C4CA47BC4E95}" dt="2022-10-11T22:20:31.523" v="272"/>
          <ac:spMkLst>
            <pc:docMk/>
            <pc:sldMk cId="4038568777" sldId="260"/>
            <ac:spMk id="18" creationId="{D5712845-40A5-8F22-BC21-C9911EAA6416}"/>
          </ac:spMkLst>
        </pc:spChg>
        <pc:spChg chg="mod">
          <ac:chgData name="kayis kautsar" userId="3737c1c41a37e7dd" providerId="LiveId" clId="{A37303FA-0C21-4088-AA7C-C4CA47BC4E95}" dt="2022-10-11T22:20:31.523" v="272"/>
          <ac:spMkLst>
            <pc:docMk/>
            <pc:sldMk cId="4038568777" sldId="260"/>
            <ac:spMk id="19" creationId="{3710722A-9B4D-6FD4-5488-2C63789314DB}"/>
          </ac:spMkLst>
        </pc:spChg>
        <pc:spChg chg="add mod">
          <ac:chgData name="kayis kautsar" userId="3737c1c41a37e7dd" providerId="LiveId" clId="{A37303FA-0C21-4088-AA7C-C4CA47BC4E95}" dt="2022-10-13T02:55:24.740" v="2188" actId="207"/>
          <ac:spMkLst>
            <pc:docMk/>
            <pc:sldMk cId="4038568777" sldId="260"/>
            <ac:spMk id="20" creationId="{2683AB28-4D29-2376-1B96-46C54BBBF1F8}"/>
          </ac:spMkLst>
        </pc:spChg>
        <pc:spChg chg="mod">
          <ac:chgData name="kayis kautsar" userId="3737c1c41a37e7dd" providerId="LiveId" clId="{A37303FA-0C21-4088-AA7C-C4CA47BC4E95}" dt="2022-10-11T22:20:31.523" v="272"/>
          <ac:spMkLst>
            <pc:docMk/>
            <pc:sldMk cId="4038568777" sldId="260"/>
            <ac:spMk id="20" creationId="{F0E09614-4E56-19AA-636F-7AB89BEA6097}"/>
          </ac:spMkLst>
        </pc:spChg>
        <pc:spChg chg="add del mod">
          <ac:chgData name="kayis kautsar" userId="3737c1c41a37e7dd" providerId="LiveId" clId="{A37303FA-0C21-4088-AA7C-C4CA47BC4E95}" dt="2022-10-12T01:49:50.008" v="501" actId="478"/>
          <ac:spMkLst>
            <pc:docMk/>
            <pc:sldMk cId="4038568777" sldId="260"/>
            <ac:spMk id="21" creationId="{042BF8B7-7F51-0E22-3B8F-063847E17964}"/>
          </ac:spMkLst>
        </pc:spChg>
        <pc:spChg chg="add mod">
          <ac:chgData name="kayis kautsar" userId="3737c1c41a37e7dd" providerId="LiveId" clId="{A37303FA-0C21-4088-AA7C-C4CA47BC4E95}" dt="2022-10-11T22:20:36.753" v="273" actId="1076"/>
          <ac:spMkLst>
            <pc:docMk/>
            <pc:sldMk cId="4038568777" sldId="260"/>
            <ac:spMk id="22" creationId="{E8478C5D-E47E-73A2-5CC1-8CEACE8322C5}"/>
          </ac:spMkLst>
        </pc:spChg>
        <pc:spChg chg="mod">
          <ac:chgData name="kayis kautsar" userId="3737c1c41a37e7dd" providerId="LiveId" clId="{A37303FA-0C21-4088-AA7C-C4CA47BC4E95}" dt="2022-10-11T22:20:31.523" v="272"/>
          <ac:spMkLst>
            <pc:docMk/>
            <pc:sldMk cId="4038568777" sldId="260"/>
            <ac:spMk id="24" creationId="{64DF0959-2BC0-4893-68F4-B949F648D3D2}"/>
          </ac:spMkLst>
        </pc:spChg>
        <pc:spChg chg="mod">
          <ac:chgData name="kayis kautsar" userId="3737c1c41a37e7dd" providerId="LiveId" clId="{A37303FA-0C21-4088-AA7C-C4CA47BC4E95}" dt="2022-10-11T22:20:31.523" v="272"/>
          <ac:spMkLst>
            <pc:docMk/>
            <pc:sldMk cId="4038568777" sldId="260"/>
            <ac:spMk id="25" creationId="{B4089EA5-8E66-9C57-CDDA-BC404217C70D}"/>
          </ac:spMkLst>
        </pc:spChg>
        <pc:spChg chg="mod">
          <ac:chgData name="kayis kautsar" userId="3737c1c41a37e7dd" providerId="LiveId" clId="{A37303FA-0C21-4088-AA7C-C4CA47BC4E95}" dt="2022-10-11T22:20:31.523" v="272"/>
          <ac:spMkLst>
            <pc:docMk/>
            <pc:sldMk cId="4038568777" sldId="260"/>
            <ac:spMk id="26" creationId="{A31741C1-5328-36A7-3971-34777B0B928D}"/>
          </ac:spMkLst>
        </pc:spChg>
        <pc:spChg chg="add mod">
          <ac:chgData name="kayis kautsar" userId="3737c1c41a37e7dd" providerId="LiveId" clId="{A37303FA-0C21-4088-AA7C-C4CA47BC4E95}" dt="2022-10-11T22:20:39.405" v="274" actId="20577"/>
          <ac:spMkLst>
            <pc:docMk/>
            <pc:sldMk cId="4038568777" sldId="260"/>
            <ac:spMk id="27" creationId="{902BF384-714B-896E-DDD7-7203AC34CD31}"/>
          </ac:spMkLst>
        </pc:spChg>
        <pc:spChg chg="add del mod ord">
          <ac:chgData name="kayis kautsar" userId="3737c1c41a37e7dd" providerId="LiveId" clId="{A37303FA-0C21-4088-AA7C-C4CA47BC4E95}" dt="2022-10-11T22:21:11.586" v="285" actId="931"/>
          <ac:spMkLst>
            <pc:docMk/>
            <pc:sldMk cId="4038568777" sldId="260"/>
            <ac:spMk id="28" creationId="{F5E4B30B-6E5B-4691-37C3-6B9DED592DB4}"/>
          </ac:spMkLst>
        </pc:spChg>
        <pc:spChg chg="add del mod ord">
          <ac:chgData name="kayis kautsar" userId="3737c1c41a37e7dd" providerId="LiveId" clId="{A37303FA-0C21-4088-AA7C-C4CA47BC4E95}" dt="2022-10-11T22:21:15.534" v="286" actId="931"/>
          <ac:spMkLst>
            <pc:docMk/>
            <pc:sldMk cId="4038568777" sldId="260"/>
            <ac:spMk id="29" creationId="{0C455A50-1439-B744-F2A0-BC0FE7AA74B3}"/>
          </ac:spMkLst>
        </pc:spChg>
        <pc:spChg chg="add del mod">
          <ac:chgData name="kayis kautsar" userId="3737c1c41a37e7dd" providerId="LiveId" clId="{A37303FA-0C21-4088-AA7C-C4CA47BC4E95}" dt="2022-10-11T22:21:19.609" v="292" actId="931"/>
          <ac:spMkLst>
            <pc:docMk/>
            <pc:sldMk cId="4038568777" sldId="260"/>
            <ac:spMk id="35" creationId="{04A08884-DE40-F725-BD82-105C631B1302}"/>
          </ac:spMkLst>
        </pc:spChg>
        <pc:spChg chg="add del mod ord">
          <ac:chgData name="kayis kautsar" userId="3737c1c41a37e7dd" providerId="LiveId" clId="{A37303FA-0C21-4088-AA7C-C4CA47BC4E95}" dt="2022-10-12T01:49:50.900" v="502" actId="478"/>
          <ac:spMkLst>
            <pc:docMk/>
            <pc:sldMk cId="4038568777" sldId="260"/>
            <ac:spMk id="38" creationId="{F234A4FC-11E0-E1BD-7A25-4B3C2A1B18BD}"/>
          </ac:spMkLst>
        </pc:spChg>
        <pc:spChg chg="add del mod ord">
          <ac:chgData name="kayis kautsar" userId="3737c1c41a37e7dd" providerId="LiveId" clId="{A37303FA-0C21-4088-AA7C-C4CA47BC4E95}" dt="2022-10-12T01:49:51.576" v="503" actId="478"/>
          <ac:spMkLst>
            <pc:docMk/>
            <pc:sldMk cId="4038568777" sldId="260"/>
            <ac:spMk id="39" creationId="{0B024227-5207-F312-DAA2-9268333AA8EE}"/>
          </ac:spMkLst>
        </pc:spChg>
        <pc:grpChg chg="add mod">
          <ac:chgData name="kayis kautsar" userId="3737c1c41a37e7dd" providerId="LiveId" clId="{A37303FA-0C21-4088-AA7C-C4CA47BC4E95}" dt="2022-10-12T01:50:07.999" v="510"/>
          <ac:grpSpMkLst>
            <pc:docMk/>
            <pc:sldMk cId="4038568777" sldId="260"/>
            <ac:grpSpMk id="2" creationId="{B884578F-A1CD-87CA-305D-4E555F4A185A}"/>
          </ac:grpSpMkLst>
        </pc:grpChg>
        <pc:grpChg chg="add del mod">
          <ac:chgData name="kayis kautsar" userId="3737c1c41a37e7dd" providerId="LiveId" clId="{A37303FA-0C21-4088-AA7C-C4CA47BC4E95}" dt="2022-10-12T01:49:50.008" v="501" actId="478"/>
          <ac:grpSpMkLst>
            <pc:docMk/>
            <pc:sldMk cId="4038568777" sldId="260"/>
            <ac:grpSpMk id="17" creationId="{8661D87A-6934-3C36-6D26-C855DE203335}"/>
          </ac:grpSpMkLst>
        </pc:grpChg>
        <pc:grpChg chg="add mod">
          <ac:chgData name="kayis kautsar" userId="3737c1c41a37e7dd" providerId="LiveId" clId="{A37303FA-0C21-4088-AA7C-C4CA47BC4E95}" dt="2022-10-11T22:20:31.523" v="272"/>
          <ac:grpSpMkLst>
            <pc:docMk/>
            <pc:sldMk cId="4038568777" sldId="260"/>
            <ac:grpSpMk id="23" creationId="{03822B80-9FDD-5BF4-47AD-13C20D1C67B5}"/>
          </ac:grpSpMkLst>
        </pc:grpChg>
        <pc:picChg chg="add del mod">
          <ac:chgData name="kayis kautsar" userId="3737c1c41a37e7dd" providerId="LiveId" clId="{A37303FA-0C21-4088-AA7C-C4CA47BC4E95}" dt="2022-10-11T22:21:16.534" v="289" actId="478"/>
          <ac:picMkLst>
            <pc:docMk/>
            <pc:sldMk cId="4038568777" sldId="260"/>
            <ac:picMk id="31" creationId="{2748EAFD-AEA0-D926-3660-525738175277}"/>
          </ac:picMkLst>
        </pc:picChg>
        <pc:picChg chg="add del mod">
          <ac:chgData name="kayis kautsar" userId="3737c1c41a37e7dd" providerId="LiveId" clId="{A37303FA-0C21-4088-AA7C-C4CA47BC4E95}" dt="2022-10-13T02:55:21.741" v="2185" actId="478"/>
          <ac:picMkLst>
            <pc:docMk/>
            <pc:sldMk cId="4038568777" sldId="260"/>
            <ac:picMk id="33" creationId="{6CE7874B-ACAF-CFF7-5355-C369F4BDEE63}"/>
          </ac:picMkLst>
        </pc:picChg>
        <pc:picChg chg="add del mod">
          <ac:chgData name="kayis kautsar" userId="3737c1c41a37e7dd" providerId="LiveId" clId="{A37303FA-0C21-4088-AA7C-C4CA47BC4E95}" dt="2022-10-13T02:55:21.741" v="2185" actId="478"/>
          <ac:picMkLst>
            <pc:docMk/>
            <pc:sldMk cId="4038568777" sldId="260"/>
            <ac:picMk id="37" creationId="{D3DC1D81-54B8-8DE5-43C4-7B0102B037D4}"/>
          </ac:picMkLst>
        </pc:picChg>
      </pc:sldChg>
      <pc:sldChg chg="addSp delSp modSp new mod setBg modClrScheme chgLayout">
        <pc:chgData name="kayis kautsar" userId="3737c1c41a37e7dd" providerId="LiveId" clId="{A37303FA-0C21-4088-AA7C-C4CA47BC4E95}" dt="2022-10-13T02:55:32.875" v="2192" actId="207"/>
        <pc:sldMkLst>
          <pc:docMk/>
          <pc:sldMk cId="2746285007" sldId="261"/>
        </pc:sldMkLst>
        <pc:spChg chg="del">
          <ac:chgData name="kayis kautsar" userId="3737c1c41a37e7dd" providerId="LiveId" clId="{A37303FA-0C21-4088-AA7C-C4CA47BC4E95}" dt="2022-10-12T06:21:34.622" v="520" actId="478"/>
          <ac:spMkLst>
            <pc:docMk/>
            <pc:sldMk cId="2746285007" sldId="261"/>
            <ac:spMk id="2" creationId="{182BEA0C-C782-3573-F7D9-54ADBDA22BA7}"/>
          </ac:spMkLst>
        </pc:spChg>
        <pc:spChg chg="add mod ord">
          <ac:chgData name="kayis kautsar" userId="3737c1c41a37e7dd" providerId="LiveId" clId="{A37303FA-0C21-4088-AA7C-C4CA47BC4E95}" dt="2022-10-12T21:51:10.228" v="544" actId="167"/>
          <ac:spMkLst>
            <pc:docMk/>
            <pc:sldMk cId="2746285007" sldId="261"/>
            <ac:spMk id="2" creationId="{E567B273-8722-308C-EC90-D3D68F21A32B}"/>
          </ac:spMkLst>
        </pc:spChg>
        <pc:spChg chg="del">
          <ac:chgData name="kayis kautsar" userId="3737c1c41a37e7dd" providerId="LiveId" clId="{A37303FA-0C21-4088-AA7C-C4CA47BC4E95}" dt="2022-10-12T06:21:34.622" v="520" actId="478"/>
          <ac:spMkLst>
            <pc:docMk/>
            <pc:sldMk cId="2746285007" sldId="261"/>
            <ac:spMk id="3" creationId="{20FFBF7E-2CA4-6D20-D0A0-B90B9843FE1A}"/>
          </ac:spMkLst>
        </pc:spChg>
        <pc:spChg chg="add mod">
          <ac:chgData name="kayis kautsar" userId="3737c1c41a37e7dd" providerId="LiveId" clId="{A37303FA-0C21-4088-AA7C-C4CA47BC4E95}" dt="2022-10-12T21:51:04.443" v="542" actId="12788"/>
          <ac:spMkLst>
            <pc:docMk/>
            <pc:sldMk cId="2746285007" sldId="261"/>
            <ac:spMk id="3" creationId="{E107F5E4-F6DE-88E8-6A33-B455C30B45E0}"/>
          </ac:spMkLst>
        </pc:spChg>
        <pc:spChg chg="add mod">
          <ac:chgData name="kayis kautsar" userId="3737c1c41a37e7dd" providerId="LiveId" clId="{A37303FA-0C21-4088-AA7C-C4CA47BC4E95}" dt="2022-10-12T06:38:47.948" v="528" actId="1076"/>
          <ac:spMkLst>
            <pc:docMk/>
            <pc:sldMk cId="2746285007" sldId="261"/>
            <ac:spMk id="4" creationId="{269B1214-5A95-0758-1CC7-D61EE57DC3C7}"/>
          </ac:spMkLst>
        </pc:spChg>
        <pc:spChg chg="add del mod">
          <ac:chgData name="kayis kautsar" userId="3737c1c41a37e7dd" providerId="LiveId" clId="{A37303FA-0C21-4088-AA7C-C4CA47BC4E95}" dt="2022-10-12T21:51:23.091" v="547" actId="21"/>
          <ac:spMkLst>
            <pc:docMk/>
            <pc:sldMk cId="2746285007" sldId="261"/>
            <ac:spMk id="5" creationId="{D7A28297-22C3-25B4-FA07-88E9AE309899}"/>
          </ac:spMkLst>
        </pc:spChg>
        <pc:spChg chg="add del mod">
          <ac:chgData name="kayis kautsar" userId="3737c1c41a37e7dd" providerId="LiveId" clId="{A37303FA-0C21-4088-AA7C-C4CA47BC4E95}" dt="2022-10-12T21:51:23.091" v="547" actId="21"/>
          <ac:spMkLst>
            <pc:docMk/>
            <pc:sldMk cId="2746285007" sldId="261"/>
            <ac:spMk id="6" creationId="{738A500A-10C1-430C-B325-90C1E5333903}"/>
          </ac:spMkLst>
        </pc:spChg>
        <pc:spChg chg="add mod">
          <ac:chgData name="kayis kautsar" userId="3737c1c41a37e7dd" providerId="LiveId" clId="{A37303FA-0C21-4088-AA7C-C4CA47BC4E95}" dt="2022-10-13T02:55:32.875" v="2192" actId="207"/>
          <ac:spMkLst>
            <pc:docMk/>
            <pc:sldMk cId="2746285007" sldId="261"/>
            <ac:spMk id="6" creationId="{F0F2DF65-53B1-8BA3-ACAA-93DFCE48A170}"/>
          </ac:spMkLst>
        </pc:spChg>
        <pc:spChg chg="add mod">
          <ac:chgData name="kayis kautsar" userId="3737c1c41a37e7dd" providerId="LiveId" clId="{A37303FA-0C21-4088-AA7C-C4CA47BC4E95}" dt="2022-10-12T21:51:08.015" v="543" actId="1076"/>
          <ac:spMkLst>
            <pc:docMk/>
            <pc:sldMk cId="2746285007" sldId="261"/>
            <ac:spMk id="7" creationId="{E065C0B1-8C6C-4047-244C-94538753BB1C}"/>
          </ac:spMkLst>
        </pc:spChg>
        <pc:spChg chg="add mod">
          <ac:chgData name="kayis kautsar" userId="3737c1c41a37e7dd" providerId="LiveId" clId="{A37303FA-0C21-4088-AA7C-C4CA47BC4E95}" dt="2022-10-12T06:39:52.621" v="536" actId="2711"/>
          <ac:spMkLst>
            <pc:docMk/>
            <pc:sldMk cId="2746285007" sldId="261"/>
            <ac:spMk id="8" creationId="{824C4857-A6F2-C088-98F2-CF083FBF357B}"/>
          </ac:spMkLst>
        </pc:spChg>
        <pc:spChg chg="add mod">
          <ac:chgData name="kayis kautsar" userId="3737c1c41a37e7dd" providerId="LiveId" clId="{A37303FA-0C21-4088-AA7C-C4CA47BC4E95}" dt="2022-10-12T06:39:52.621" v="536" actId="2711"/>
          <ac:spMkLst>
            <pc:docMk/>
            <pc:sldMk cId="2746285007" sldId="261"/>
            <ac:spMk id="9" creationId="{EE5BBDF3-879A-072B-74E9-43368EDBCBCE}"/>
          </ac:spMkLst>
        </pc:spChg>
        <pc:spChg chg="add mod">
          <ac:chgData name="kayis kautsar" userId="3737c1c41a37e7dd" providerId="LiveId" clId="{A37303FA-0C21-4088-AA7C-C4CA47BC4E95}" dt="2022-10-12T06:40:06.230" v="537" actId="2711"/>
          <ac:spMkLst>
            <pc:docMk/>
            <pc:sldMk cId="2746285007" sldId="261"/>
            <ac:spMk id="10" creationId="{5439CBA2-9490-A8C7-FEB5-2D3621ABA869}"/>
          </ac:spMkLst>
        </pc:spChg>
        <pc:spChg chg="mod">
          <ac:chgData name="kayis kautsar" userId="3737c1c41a37e7dd" providerId="LiveId" clId="{A37303FA-0C21-4088-AA7C-C4CA47BC4E95}" dt="2022-10-12T21:50:49.711" v="538"/>
          <ac:spMkLst>
            <pc:docMk/>
            <pc:sldMk cId="2746285007" sldId="261"/>
            <ac:spMk id="12" creationId="{7197FAD4-CD87-DA7F-87C8-B7329B853C4D}"/>
          </ac:spMkLst>
        </pc:spChg>
        <pc:spChg chg="mod">
          <ac:chgData name="kayis kautsar" userId="3737c1c41a37e7dd" providerId="LiveId" clId="{A37303FA-0C21-4088-AA7C-C4CA47BC4E95}" dt="2022-10-12T21:50:49.711" v="538"/>
          <ac:spMkLst>
            <pc:docMk/>
            <pc:sldMk cId="2746285007" sldId="261"/>
            <ac:spMk id="13" creationId="{B27FCD2F-F333-762F-45CE-A625D5A1D5D9}"/>
          </ac:spMkLst>
        </pc:spChg>
        <pc:spChg chg="mod">
          <ac:chgData name="kayis kautsar" userId="3737c1c41a37e7dd" providerId="LiveId" clId="{A37303FA-0C21-4088-AA7C-C4CA47BC4E95}" dt="2022-10-12T21:50:49.711" v="538"/>
          <ac:spMkLst>
            <pc:docMk/>
            <pc:sldMk cId="2746285007" sldId="261"/>
            <ac:spMk id="14" creationId="{349F3F77-2FD1-F456-ED3A-DA1B4537666A}"/>
          </ac:spMkLst>
        </pc:spChg>
        <pc:spChg chg="add mod">
          <ac:chgData name="kayis kautsar" userId="3737c1c41a37e7dd" providerId="LiveId" clId="{A37303FA-0C21-4088-AA7C-C4CA47BC4E95}" dt="2022-10-12T21:50:52.586" v="539" actId="20577"/>
          <ac:spMkLst>
            <pc:docMk/>
            <pc:sldMk cId="2746285007" sldId="261"/>
            <ac:spMk id="15" creationId="{9C67A835-EC3B-1580-838F-7136F629C97D}"/>
          </ac:spMkLst>
        </pc:spChg>
        <pc:spChg chg="mod">
          <ac:chgData name="kayis kautsar" userId="3737c1c41a37e7dd" providerId="LiveId" clId="{A37303FA-0C21-4088-AA7C-C4CA47BC4E95}" dt="2022-10-12T21:50:49.711" v="538"/>
          <ac:spMkLst>
            <pc:docMk/>
            <pc:sldMk cId="2746285007" sldId="261"/>
            <ac:spMk id="17" creationId="{E5B67AA2-9A2B-0C30-0E3F-E6C939A00E05}"/>
          </ac:spMkLst>
        </pc:spChg>
        <pc:spChg chg="mod">
          <ac:chgData name="kayis kautsar" userId="3737c1c41a37e7dd" providerId="LiveId" clId="{A37303FA-0C21-4088-AA7C-C4CA47BC4E95}" dt="2022-10-12T21:50:49.711" v="538"/>
          <ac:spMkLst>
            <pc:docMk/>
            <pc:sldMk cId="2746285007" sldId="261"/>
            <ac:spMk id="18" creationId="{E38F54D9-404D-ABD9-A2F8-071D450FF2D2}"/>
          </ac:spMkLst>
        </pc:spChg>
        <pc:spChg chg="mod">
          <ac:chgData name="kayis kautsar" userId="3737c1c41a37e7dd" providerId="LiveId" clId="{A37303FA-0C21-4088-AA7C-C4CA47BC4E95}" dt="2022-10-12T21:50:49.711" v="538"/>
          <ac:spMkLst>
            <pc:docMk/>
            <pc:sldMk cId="2746285007" sldId="261"/>
            <ac:spMk id="19" creationId="{2604C073-E052-7E16-2CD3-1CDB48DDBBB4}"/>
          </ac:spMkLst>
        </pc:spChg>
        <pc:spChg chg="mod">
          <ac:chgData name="kayis kautsar" userId="3737c1c41a37e7dd" providerId="LiveId" clId="{A37303FA-0C21-4088-AA7C-C4CA47BC4E95}" dt="2022-10-12T21:50:49.711" v="538"/>
          <ac:spMkLst>
            <pc:docMk/>
            <pc:sldMk cId="2746285007" sldId="261"/>
            <ac:spMk id="20" creationId="{202410C7-9AB2-C79A-E303-DB27316A01FA}"/>
          </ac:spMkLst>
        </pc:spChg>
        <pc:spChg chg="add mod">
          <ac:chgData name="kayis kautsar" userId="3737c1c41a37e7dd" providerId="LiveId" clId="{A37303FA-0C21-4088-AA7C-C4CA47BC4E95}" dt="2022-10-12T21:50:49.711" v="538"/>
          <ac:spMkLst>
            <pc:docMk/>
            <pc:sldMk cId="2746285007" sldId="261"/>
            <ac:spMk id="21" creationId="{F92A2D60-65A6-B1AD-D336-1E765D737567}"/>
          </ac:spMkLst>
        </pc:spChg>
        <pc:spChg chg="add del mod ord">
          <ac:chgData name="kayis kautsar" userId="3737c1c41a37e7dd" providerId="LiveId" clId="{A37303FA-0C21-4088-AA7C-C4CA47BC4E95}" dt="2022-10-12T21:51:52.790" v="556" actId="931"/>
          <ac:spMkLst>
            <pc:docMk/>
            <pc:sldMk cId="2746285007" sldId="261"/>
            <ac:spMk id="22" creationId="{D18D49A7-325F-F9AA-9408-DDF124EE93A4}"/>
          </ac:spMkLst>
        </pc:spChg>
        <pc:spChg chg="add del mod ord">
          <ac:chgData name="kayis kautsar" userId="3737c1c41a37e7dd" providerId="LiveId" clId="{A37303FA-0C21-4088-AA7C-C4CA47BC4E95}" dt="2022-10-12T21:51:56.200" v="559" actId="931"/>
          <ac:spMkLst>
            <pc:docMk/>
            <pc:sldMk cId="2746285007" sldId="261"/>
            <ac:spMk id="23" creationId="{5D2099F1-E0FB-43DC-F0F5-A671FC7BC0C3}"/>
          </ac:spMkLst>
        </pc:spChg>
        <pc:spChg chg="add mod">
          <ac:chgData name="kayis kautsar" userId="3737c1c41a37e7dd" providerId="LiveId" clId="{A37303FA-0C21-4088-AA7C-C4CA47BC4E95}" dt="2022-10-13T02:55:32.875" v="2192" actId="207"/>
          <ac:spMkLst>
            <pc:docMk/>
            <pc:sldMk cId="2746285007" sldId="261"/>
            <ac:spMk id="23" creationId="{6627114B-8AC5-3D91-7574-AD791B96642E}"/>
          </ac:spMkLst>
        </pc:spChg>
        <pc:grpChg chg="add mod">
          <ac:chgData name="kayis kautsar" userId="3737c1c41a37e7dd" providerId="LiveId" clId="{A37303FA-0C21-4088-AA7C-C4CA47BC4E95}" dt="2022-10-12T21:51:20.773" v="546" actId="1076"/>
          <ac:grpSpMkLst>
            <pc:docMk/>
            <pc:sldMk cId="2746285007" sldId="261"/>
            <ac:grpSpMk id="11" creationId="{8FD74D1D-1EB8-24E7-0714-DC50A3E69E9D}"/>
          </ac:grpSpMkLst>
        </pc:grpChg>
        <pc:grpChg chg="add mod">
          <ac:chgData name="kayis kautsar" userId="3737c1c41a37e7dd" providerId="LiveId" clId="{A37303FA-0C21-4088-AA7C-C4CA47BC4E95}" dt="2022-10-12T21:50:49.711" v="538"/>
          <ac:grpSpMkLst>
            <pc:docMk/>
            <pc:sldMk cId="2746285007" sldId="261"/>
            <ac:grpSpMk id="16" creationId="{0EF1E3BD-BD9E-69B7-70B0-8AAB1BC83956}"/>
          </ac:grpSpMkLst>
        </pc:grpChg>
        <pc:picChg chg="add del mod">
          <ac:chgData name="kayis kautsar" userId="3737c1c41a37e7dd" providerId="LiveId" clId="{A37303FA-0C21-4088-AA7C-C4CA47BC4E95}" dt="2022-10-13T02:55:30.251" v="2189" actId="478"/>
          <ac:picMkLst>
            <pc:docMk/>
            <pc:sldMk cId="2746285007" sldId="261"/>
            <ac:picMk id="25" creationId="{1C8AAC80-A9E2-BBB9-F2E6-3D8033398607}"/>
          </ac:picMkLst>
        </pc:picChg>
        <pc:picChg chg="add del mod">
          <ac:chgData name="kayis kautsar" userId="3737c1c41a37e7dd" providerId="LiveId" clId="{A37303FA-0C21-4088-AA7C-C4CA47BC4E95}" dt="2022-10-13T02:55:30.251" v="2189" actId="478"/>
          <ac:picMkLst>
            <pc:docMk/>
            <pc:sldMk cId="2746285007" sldId="261"/>
            <ac:picMk id="27" creationId="{B83D0BC0-DC3B-35AF-3992-668EB3268FDA}"/>
          </ac:picMkLst>
        </pc:picChg>
      </pc:sldChg>
      <pc:sldChg chg="addSp delSp modSp new mod setBg modClrScheme chgLayout">
        <pc:chgData name="kayis kautsar" userId="3737c1c41a37e7dd" providerId="LiveId" clId="{A37303FA-0C21-4088-AA7C-C4CA47BC4E95}" dt="2022-10-13T02:55:38.490" v="2196" actId="207"/>
        <pc:sldMkLst>
          <pc:docMk/>
          <pc:sldMk cId="1265509846" sldId="262"/>
        </pc:sldMkLst>
        <pc:spChg chg="del">
          <ac:chgData name="kayis kautsar" userId="3737c1c41a37e7dd" providerId="LiveId" clId="{A37303FA-0C21-4088-AA7C-C4CA47BC4E95}" dt="2022-10-12T21:52:02.141" v="563" actId="478"/>
          <ac:spMkLst>
            <pc:docMk/>
            <pc:sldMk cId="1265509846" sldId="262"/>
            <ac:spMk id="2" creationId="{BB51E91B-AB76-E478-93ED-8F918997F9D7}"/>
          </ac:spMkLst>
        </pc:spChg>
        <pc:spChg chg="del">
          <ac:chgData name="kayis kautsar" userId="3737c1c41a37e7dd" providerId="LiveId" clId="{A37303FA-0C21-4088-AA7C-C4CA47BC4E95}" dt="2022-10-12T21:52:02.141" v="563" actId="478"/>
          <ac:spMkLst>
            <pc:docMk/>
            <pc:sldMk cId="1265509846" sldId="262"/>
            <ac:spMk id="3" creationId="{4C093A4A-D07E-1D0E-4FE5-B6894C3C4F8D}"/>
          </ac:spMkLst>
        </pc:spChg>
        <pc:spChg chg="add mod">
          <ac:chgData name="kayis kautsar" userId="3737c1c41a37e7dd" providerId="LiveId" clId="{A37303FA-0C21-4088-AA7C-C4CA47BC4E95}" dt="2022-10-13T02:55:38.490" v="2196" actId="207"/>
          <ac:spMkLst>
            <pc:docMk/>
            <pc:sldMk cId="1265509846" sldId="262"/>
            <ac:spMk id="3" creationId="{6DD4A95F-6054-35B6-2B87-8B4DD517ED13}"/>
          </ac:spMkLst>
        </pc:spChg>
        <pc:spChg chg="add del mod">
          <ac:chgData name="kayis kautsar" userId="3737c1c41a37e7dd" providerId="LiveId" clId="{A37303FA-0C21-4088-AA7C-C4CA47BC4E95}" dt="2022-10-12T21:54:07.852" v="595" actId="21"/>
          <ac:spMkLst>
            <pc:docMk/>
            <pc:sldMk cId="1265509846" sldId="262"/>
            <ac:spMk id="4" creationId="{8B2C4526-AEC5-6A54-A18C-893E163D96F7}"/>
          </ac:spMkLst>
        </pc:spChg>
        <pc:spChg chg="add del">
          <ac:chgData name="kayis kautsar" userId="3737c1c41a37e7dd" providerId="LiveId" clId="{A37303FA-0C21-4088-AA7C-C4CA47BC4E95}" dt="2022-10-12T21:54:07.852" v="595" actId="21"/>
          <ac:spMkLst>
            <pc:docMk/>
            <pc:sldMk cId="1265509846" sldId="262"/>
            <ac:spMk id="5" creationId="{2C0346B1-97D4-BA3D-3B59-C94786C511A9}"/>
          </ac:spMkLst>
        </pc:spChg>
        <pc:spChg chg="add mod">
          <ac:chgData name="kayis kautsar" userId="3737c1c41a37e7dd" providerId="LiveId" clId="{A37303FA-0C21-4088-AA7C-C4CA47BC4E95}" dt="2022-10-13T02:55:38.490" v="2196" actId="207"/>
          <ac:spMkLst>
            <pc:docMk/>
            <pc:sldMk cId="1265509846" sldId="262"/>
            <ac:spMk id="5" creationId="{9B7C7D4A-D22A-4FC4-659F-D19E62DF030C}"/>
          </ac:spMkLst>
        </pc:spChg>
        <pc:spChg chg="add mod">
          <ac:chgData name="kayis kautsar" userId="3737c1c41a37e7dd" providerId="LiveId" clId="{A37303FA-0C21-4088-AA7C-C4CA47BC4E95}" dt="2022-10-12T21:53:00.463" v="583" actId="1076"/>
          <ac:spMkLst>
            <pc:docMk/>
            <pc:sldMk cId="1265509846" sldId="262"/>
            <ac:spMk id="6" creationId="{7F31533A-CFB4-9A35-53BC-80C34704FD34}"/>
          </ac:spMkLst>
        </pc:spChg>
        <pc:spChg chg="add mod">
          <ac:chgData name="kayis kautsar" userId="3737c1c41a37e7dd" providerId="LiveId" clId="{A37303FA-0C21-4088-AA7C-C4CA47BC4E95}" dt="2022-10-12T21:53:34.906" v="587" actId="2711"/>
          <ac:spMkLst>
            <pc:docMk/>
            <pc:sldMk cId="1265509846" sldId="262"/>
            <ac:spMk id="7" creationId="{B688613E-E342-CBE0-AEF3-DE5272855E11}"/>
          </ac:spMkLst>
        </pc:spChg>
        <pc:spChg chg="add mod">
          <ac:chgData name="kayis kautsar" userId="3737c1c41a37e7dd" providerId="LiveId" clId="{A37303FA-0C21-4088-AA7C-C4CA47BC4E95}" dt="2022-10-12T21:53:34.906" v="587" actId="2711"/>
          <ac:spMkLst>
            <pc:docMk/>
            <pc:sldMk cId="1265509846" sldId="262"/>
            <ac:spMk id="8" creationId="{0AADA5B5-9D00-5209-5189-E02607114BA2}"/>
          </ac:spMkLst>
        </pc:spChg>
        <pc:spChg chg="add mod">
          <ac:chgData name="kayis kautsar" userId="3737c1c41a37e7dd" providerId="LiveId" clId="{A37303FA-0C21-4088-AA7C-C4CA47BC4E95}" dt="2022-10-12T21:53:34.906" v="587" actId="2711"/>
          <ac:spMkLst>
            <pc:docMk/>
            <pc:sldMk cId="1265509846" sldId="262"/>
            <ac:spMk id="9" creationId="{42B6E839-3A5D-0461-652D-7EB6155C6167}"/>
          </ac:spMkLst>
        </pc:spChg>
        <pc:spChg chg="add mod ord">
          <ac:chgData name="kayis kautsar" userId="3737c1c41a37e7dd" providerId="LiveId" clId="{A37303FA-0C21-4088-AA7C-C4CA47BC4E95}" dt="2022-10-12T21:53:54.222" v="591" actId="167"/>
          <ac:spMkLst>
            <pc:docMk/>
            <pc:sldMk cId="1265509846" sldId="262"/>
            <ac:spMk id="10" creationId="{EEA1F769-CD93-FB11-E8C2-EB3B35A4BE4B}"/>
          </ac:spMkLst>
        </pc:spChg>
        <pc:spChg chg="add mod">
          <ac:chgData name="kayis kautsar" userId="3737c1c41a37e7dd" providerId="LiveId" clId="{A37303FA-0C21-4088-AA7C-C4CA47BC4E95}" dt="2022-10-12T21:53:47.681" v="589" actId="1076"/>
          <ac:spMkLst>
            <pc:docMk/>
            <pc:sldMk cId="1265509846" sldId="262"/>
            <ac:spMk id="11" creationId="{C1F4F2F8-D6FF-4E59-76D6-C7E75A3A32DD}"/>
          </ac:spMkLst>
        </pc:spChg>
        <pc:spChg chg="mod">
          <ac:chgData name="kayis kautsar" userId="3737c1c41a37e7dd" providerId="LiveId" clId="{A37303FA-0C21-4088-AA7C-C4CA47BC4E95}" dt="2022-10-12T21:53:44.004" v="588"/>
          <ac:spMkLst>
            <pc:docMk/>
            <pc:sldMk cId="1265509846" sldId="262"/>
            <ac:spMk id="13" creationId="{7AF0B847-8DC1-1F8F-C8B1-12E8702463F9}"/>
          </ac:spMkLst>
        </pc:spChg>
        <pc:spChg chg="mod">
          <ac:chgData name="kayis kautsar" userId="3737c1c41a37e7dd" providerId="LiveId" clId="{A37303FA-0C21-4088-AA7C-C4CA47BC4E95}" dt="2022-10-12T21:53:44.004" v="588"/>
          <ac:spMkLst>
            <pc:docMk/>
            <pc:sldMk cId="1265509846" sldId="262"/>
            <ac:spMk id="14" creationId="{F8F3B2EA-DD13-8DCD-8E40-0D0583F7C159}"/>
          </ac:spMkLst>
        </pc:spChg>
        <pc:spChg chg="mod">
          <ac:chgData name="kayis kautsar" userId="3737c1c41a37e7dd" providerId="LiveId" clId="{A37303FA-0C21-4088-AA7C-C4CA47BC4E95}" dt="2022-10-12T21:53:44.004" v="588"/>
          <ac:spMkLst>
            <pc:docMk/>
            <pc:sldMk cId="1265509846" sldId="262"/>
            <ac:spMk id="15" creationId="{B79FB291-73FB-367A-C994-6216E4239E27}"/>
          </ac:spMkLst>
        </pc:spChg>
        <pc:spChg chg="add mod">
          <ac:chgData name="kayis kautsar" userId="3737c1c41a37e7dd" providerId="LiveId" clId="{A37303FA-0C21-4088-AA7C-C4CA47BC4E95}" dt="2022-10-12T21:54:01.098" v="593" actId="20577"/>
          <ac:spMkLst>
            <pc:docMk/>
            <pc:sldMk cId="1265509846" sldId="262"/>
            <ac:spMk id="16" creationId="{A1FE95C3-9212-D1E6-074D-5F7C265FF942}"/>
          </ac:spMkLst>
        </pc:spChg>
        <pc:spChg chg="mod">
          <ac:chgData name="kayis kautsar" userId="3737c1c41a37e7dd" providerId="LiveId" clId="{A37303FA-0C21-4088-AA7C-C4CA47BC4E95}" dt="2022-10-12T21:53:44.004" v="588"/>
          <ac:spMkLst>
            <pc:docMk/>
            <pc:sldMk cId="1265509846" sldId="262"/>
            <ac:spMk id="18" creationId="{3489AA2E-0646-B267-E10E-5E0050F907B8}"/>
          </ac:spMkLst>
        </pc:spChg>
        <pc:spChg chg="mod">
          <ac:chgData name="kayis kautsar" userId="3737c1c41a37e7dd" providerId="LiveId" clId="{A37303FA-0C21-4088-AA7C-C4CA47BC4E95}" dt="2022-10-12T21:53:44.004" v="588"/>
          <ac:spMkLst>
            <pc:docMk/>
            <pc:sldMk cId="1265509846" sldId="262"/>
            <ac:spMk id="19" creationId="{DFDB4729-BA2F-0D81-86B5-E90C8B93F283}"/>
          </ac:spMkLst>
        </pc:spChg>
        <pc:spChg chg="mod">
          <ac:chgData name="kayis kautsar" userId="3737c1c41a37e7dd" providerId="LiveId" clId="{A37303FA-0C21-4088-AA7C-C4CA47BC4E95}" dt="2022-10-12T21:53:44.004" v="588"/>
          <ac:spMkLst>
            <pc:docMk/>
            <pc:sldMk cId="1265509846" sldId="262"/>
            <ac:spMk id="20" creationId="{461EC25A-EA05-49E4-EEEE-B6B0E7DAEB1D}"/>
          </ac:spMkLst>
        </pc:spChg>
        <pc:spChg chg="mod">
          <ac:chgData name="kayis kautsar" userId="3737c1c41a37e7dd" providerId="LiveId" clId="{A37303FA-0C21-4088-AA7C-C4CA47BC4E95}" dt="2022-10-12T21:53:44.004" v="588"/>
          <ac:spMkLst>
            <pc:docMk/>
            <pc:sldMk cId="1265509846" sldId="262"/>
            <ac:spMk id="21" creationId="{031DDD1A-4DF4-6054-BB8E-D289437FBF77}"/>
          </ac:spMkLst>
        </pc:spChg>
        <pc:spChg chg="add mod">
          <ac:chgData name="kayis kautsar" userId="3737c1c41a37e7dd" providerId="LiveId" clId="{A37303FA-0C21-4088-AA7C-C4CA47BC4E95}" dt="2022-10-12T21:53:58.293" v="592" actId="1076"/>
          <ac:spMkLst>
            <pc:docMk/>
            <pc:sldMk cId="1265509846" sldId="262"/>
            <ac:spMk id="22" creationId="{CCCEDD77-81EC-8E78-BF86-9CBA3882C750}"/>
          </ac:spMkLst>
        </pc:spChg>
        <pc:spChg chg="add del mod ord">
          <ac:chgData name="kayis kautsar" userId="3737c1c41a37e7dd" providerId="LiveId" clId="{A37303FA-0C21-4088-AA7C-C4CA47BC4E95}" dt="2022-10-12T21:55:12.197" v="605" actId="931"/>
          <ac:spMkLst>
            <pc:docMk/>
            <pc:sldMk cId="1265509846" sldId="262"/>
            <ac:spMk id="23" creationId="{0522DB27-F6DB-40C5-07F3-12429D30EBD9}"/>
          </ac:spMkLst>
        </pc:spChg>
        <pc:spChg chg="add del mod ord">
          <ac:chgData name="kayis kautsar" userId="3737c1c41a37e7dd" providerId="LiveId" clId="{A37303FA-0C21-4088-AA7C-C4CA47BC4E95}" dt="2022-10-12T21:55:17.326" v="606" actId="931"/>
          <ac:spMkLst>
            <pc:docMk/>
            <pc:sldMk cId="1265509846" sldId="262"/>
            <ac:spMk id="24" creationId="{0239E917-5DE0-E459-8BAE-B4173CD3166A}"/>
          </ac:spMkLst>
        </pc:spChg>
        <pc:grpChg chg="add mod">
          <ac:chgData name="kayis kautsar" userId="3737c1c41a37e7dd" providerId="LiveId" clId="{A37303FA-0C21-4088-AA7C-C4CA47BC4E95}" dt="2022-10-12T21:54:05.853" v="594" actId="1076"/>
          <ac:grpSpMkLst>
            <pc:docMk/>
            <pc:sldMk cId="1265509846" sldId="262"/>
            <ac:grpSpMk id="12" creationId="{EA8ECA7A-5D64-4FC1-1EFC-BE5B31C3EEFE}"/>
          </ac:grpSpMkLst>
        </pc:grpChg>
        <pc:grpChg chg="add mod">
          <ac:chgData name="kayis kautsar" userId="3737c1c41a37e7dd" providerId="LiveId" clId="{A37303FA-0C21-4088-AA7C-C4CA47BC4E95}" dt="2022-10-12T21:53:44.004" v="588"/>
          <ac:grpSpMkLst>
            <pc:docMk/>
            <pc:sldMk cId="1265509846" sldId="262"/>
            <ac:grpSpMk id="17" creationId="{632C4146-99FC-3486-D147-BA7E1FDDEFD8}"/>
          </ac:grpSpMkLst>
        </pc:grpChg>
        <pc:picChg chg="add del mod">
          <ac:chgData name="kayis kautsar" userId="3737c1c41a37e7dd" providerId="LiveId" clId="{A37303FA-0C21-4088-AA7C-C4CA47BC4E95}" dt="2022-10-13T02:55:36.014" v="2193" actId="478"/>
          <ac:picMkLst>
            <pc:docMk/>
            <pc:sldMk cId="1265509846" sldId="262"/>
            <ac:picMk id="26" creationId="{D91AD989-E664-B7D4-58A1-0D362E46AA75}"/>
          </ac:picMkLst>
        </pc:picChg>
        <pc:picChg chg="add del mod">
          <ac:chgData name="kayis kautsar" userId="3737c1c41a37e7dd" providerId="LiveId" clId="{A37303FA-0C21-4088-AA7C-C4CA47BC4E95}" dt="2022-10-13T02:55:36.014" v="2193" actId="478"/>
          <ac:picMkLst>
            <pc:docMk/>
            <pc:sldMk cId="1265509846" sldId="262"/>
            <ac:picMk id="28" creationId="{85EE6AD2-5892-D791-FBA3-A271E2672FD6}"/>
          </ac:picMkLst>
        </pc:picChg>
      </pc:sldChg>
      <pc:sldChg chg="addSp delSp modSp new mod setBg modClrScheme chgLayout">
        <pc:chgData name="kayis kautsar" userId="3737c1c41a37e7dd" providerId="LiveId" clId="{A37303FA-0C21-4088-AA7C-C4CA47BC4E95}" dt="2022-10-13T02:55:43.541" v="2200" actId="207"/>
        <pc:sldMkLst>
          <pc:docMk/>
          <pc:sldMk cId="1390883660" sldId="263"/>
        </pc:sldMkLst>
        <pc:spChg chg="del">
          <ac:chgData name="kayis kautsar" userId="3737c1c41a37e7dd" providerId="LiveId" clId="{A37303FA-0C21-4088-AA7C-C4CA47BC4E95}" dt="2022-10-12T21:55:22.900" v="612" actId="478"/>
          <ac:spMkLst>
            <pc:docMk/>
            <pc:sldMk cId="1390883660" sldId="263"/>
            <ac:spMk id="2" creationId="{E092075D-59FD-69FF-4394-6DCC023E4A4F}"/>
          </ac:spMkLst>
        </pc:spChg>
        <pc:spChg chg="del">
          <ac:chgData name="kayis kautsar" userId="3737c1c41a37e7dd" providerId="LiveId" clId="{A37303FA-0C21-4088-AA7C-C4CA47BC4E95}" dt="2022-10-12T21:55:22.900" v="612" actId="478"/>
          <ac:spMkLst>
            <pc:docMk/>
            <pc:sldMk cId="1390883660" sldId="263"/>
            <ac:spMk id="3" creationId="{5B06F309-709B-7D3C-54B5-98878382A573}"/>
          </ac:spMkLst>
        </pc:spChg>
        <pc:spChg chg="add mod">
          <ac:chgData name="kayis kautsar" userId="3737c1c41a37e7dd" providerId="LiveId" clId="{A37303FA-0C21-4088-AA7C-C4CA47BC4E95}" dt="2022-10-13T02:55:43.541" v="2200" actId="207"/>
          <ac:spMkLst>
            <pc:docMk/>
            <pc:sldMk cId="1390883660" sldId="263"/>
            <ac:spMk id="3" creationId="{7EEAD7E2-92EA-DB1E-4E22-FD92ACE06EB8}"/>
          </ac:spMkLst>
        </pc:spChg>
        <pc:spChg chg="add del mod">
          <ac:chgData name="kayis kautsar" userId="3737c1c41a37e7dd" providerId="LiveId" clId="{A37303FA-0C21-4088-AA7C-C4CA47BC4E95}" dt="2022-10-12T21:58:07.586" v="669" actId="21"/>
          <ac:spMkLst>
            <pc:docMk/>
            <pc:sldMk cId="1390883660" sldId="263"/>
            <ac:spMk id="4" creationId="{EFC4C2AE-3689-3FB2-FA46-38C0C0EC63D8}"/>
          </ac:spMkLst>
        </pc:spChg>
        <pc:spChg chg="add del mod">
          <ac:chgData name="kayis kautsar" userId="3737c1c41a37e7dd" providerId="LiveId" clId="{A37303FA-0C21-4088-AA7C-C4CA47BC4E95}" dt="2022-10-12T21:58:07.586" v="669" actId="21"/>
          <ac:spMkLst>
            <pc:docMk/>
            <pc:sldMk cId="1390883660" sldId="263"/>
            <ac:spMk id="5" creationId="{7FFDF67D-63F0-4A30-9B1D-E3F79B7E607E}"/>
          </ac:spMkLst>
        </pc:spChg>
        <pc:spChg chg="add mod">
          <ac:chgData name="kayis kautsar" userId="3737c1c41a37e7dd" providerId="LiveId" clId="{A37303FA-0C21-4088-AA7C-C4CA47BC4E95}" dt="2022-10-13T02:55:43.541" v="2200" actId="207"/>
          <ac:spMkLst>
            <pc:docMk/>
            <pc:sldMk cId="1390883660" sldId="263"/>
            <ac:spMk id="5" creationId="{A6E01818-0F93-11F4-1CA9-ED255E3265C7}"/>
          </ac:spMkLst>
        </pc:spChg>
        <pc:spChg chg="add mod">
          <ac:chgData name="kayis kautsar" userId="3737c1c41a37e7dd" providerId="LiveId" clId="{A37303FA-0C21-4088-AA7C-C4CA47BC4E95}" dt="2022-10-12T21:57:26.688" v="656" actId="1076"/>
          <ac:spMkLst>
            <pc:docMk/>
            <pc:sldMk cId="1390883660" sldId="263"/>
            <ac:spMk id="6" creationId="{3CCC372F-4BF1-ABB9-304B-522702D3C535}"/>
          </ac:spMkLst>
        </pc:spChg>
        <pc:spChg chg="add mod">
          <ac:chgData name="kayis kautsar" userId="3737c1c41a37e7dd" providerId="LiveId" clId="{A37303FA-0C21-4088-AA7C-C4CA47BC4E95}" dt="2022-10-12T21:56:24.451" v="631" actId="1076"/>
          <ac:spMkLst>
            <pc:docMk/>
            <pc:sldMk cId="1390883660" sldId="263"/>
            <ac:spMk id="7" creationId="{39E53D79-23DB-D9E8-FE69-8879DEB70FDC}"/>
          </ac:spMkLst>
        </pc:spChg>
        <pc:spChg chg="add mod">
          <ac:chgData name="kayis kautsar" userId="3737c1c41a37e7dd" providerId="LiveId" clId="{A37303FA-0C21-4088-AA7C-C4CA47BC4E95}" dt="2022-10-12T21:57:11.736" v="652" actId="14100"/>
          <ac:spMkLst>
            <pc:docMk/>
            <pc:sldMk cId="1390883660" sldId="263"/>
            <ac:spMk id="8" creationId="{ABE7FA7C-34A1-8C82-8B89-77EC1F68C59A}"/>
          </ac:spMkLst>
        </pc:spChg>
        <pc:spChg chg="add mod">
          <ac:chgData name="kayis kautsar" userId="3737c1c41a37e7dd" providerId="LiveId" clId="{A37303FA-0C21-4088-AA7C-C4CA47BC4E95}" dt="2022-10-12T21:56:37.609" v="635" actId="1076"/>
          <ac:spMkLst>
            <pc:docMk/>
            <pc:sldMk cId="1390883660" sldId="263"/>
            <ac:spMk id="9" creationId="{A44858B3-80AC-883E-36DE-1D3CD0FED45D}"/>
          </ac:spMkLst>
        </pc:spChg>
        <pc:spChg chg="add mod ord">
          <ac:chgData name="kayis kautsar" userId="3737c1c41a37e7dd" providerId="LiveId" clId="{A37303FA-0C21-4088-AA7C-C4CA47BC4E95}" dt="2022-10-12T21:57:13.940" v="653" actId="1076"/>
          <ac:spMkLst>
            <pc:docMk/>
            <pc:sldMk cId="1390883660" sldId="263"/>
            <ac:spMk id="10" creationId="{129102B9-024C-78DA-6C8C-5227FCF7C77D}"/>
          </ac:spMkLst>
        </pc:spChg>
        <pc:spChg chg="add mod ord">
          <ac:chgData name="kayis kautsar" userId="3737c1c41a37e7dd" providerId="LiveId" clId="{A37303FA-0C21-4088-AA7C-C4CA47BC4E95}" dt="2022-10-12T21:57:30.240" v="658" actId="167"/>
          <ac:spMkLst>
            <pc:docMk/>
            <pc:sldMk cId="1390883660" sldId="263"/>
            <ac:spMk id="11" creationId="{A3AFBA68-1408-287F-0179-3B5E3BF39B2F}"/>
          </ac:spMkLst>
        </pc:spChg>
        <pc:spChg chg="add mod">
          <ac:chgData name="kayis kautsar" userId="3737c1c41a37e7dd" providerId="LiveId" clId="{A37303FA-0C21-4088-AA7C-C4CA47BC4E95}" dt="2022-10-12T21:57:51.314" v="664" actId="1076"/>
          <ac:spMkLst>
            <pc:docMk/>
            <pc:sldMk cId="1390883660" sldId="263"/>
            <ac:spMk id="12" creationId="{37B0DFA4-EB66-772B-A2DA-3FE0EDD51071}"/>
          </ac:spMkLst>
        </pc:spChg>
        <pc:spChg chg="mod">
          <ac:chgData name="kayis kautsar" userId="3737c1c41a37e7dd" providerId="LiveId" clId="{A37303FA-0C21-4088-AA7C-C4CA47BC4E95}" dt="2022-10-12T21:57:24.283" v="654"/>
          <ac:spMkLst>
            <pc:docMk/>
            <pc:sldMk cId="1390883660" sldId="263"/>
            <ac:spMk id="14" creationId="{BC96C651-6564-7751-2C94-AFECFC8FE15E}"/>
          </ac:spMkLst>
        </pc:spChg>
        <pc:spChg chg="mod">
          <ac:chgData name="kayis kautsar" userId="3737c1c41a37e7dd" providerId="LiveId" clId="{A37303FA-0C21-4088-AA7C-C4CA47BC4E95}" dt="2022-10-12T21:57:24.283" v="654"/>
          <ac:spMkLst>
            <pc:docMk/>
            <pc:sldMk cId="1390883660" sldId="263"/>
            <ac:spMk id="15" creationId="{B791164C-3471-D38D-D367-1B508F396587}"/>
          </ac:spMkLst>
        </pc:spChg>
        <pc:spChg chg="mod">
          <ac:chgData name="kayis kautsar" userId="3737c1c41a37e7dd" providerId="LiveId" clId="{A37303FA-0C21-4088-AA7C-C4CA47BC4E95}" dt="2022-10-12T21:57:24.283" v="654"/>
          <ac:spMkLst>
            <pc:docMk/>
            <pc:sldMk cId="1390883660" sldId="263"/>
            <ac:spMk id="16" creationId="{3EB10D30-9923-8CA5-9AB2-6A05FB9CE75D}"/>
          </ac:spMkLst>
        </pc:spChg>
        <pc:spChg chg="add mod">
          <ac:chgData name="kayis kautsar" userId="3737c1c41a37e7dd" providerId="LiveId" clId="{A37303FA-0C21-4088-AA7C-C4CA47BC4E95}" dt="2022-10-12T21:58:05.322" v="668" actId="20577"/>
          <ac:spMkLst>
            <pc:docMk/>
            <pc:sldMk cId="1390883660" sldId="263"/>
            <ac:spMk id="17" creationId="{23DB84E8-A465-E8A2-A8EE-EF09C66F5C52}"/>
          </ac:spMkLst>
        </pc:spChg>
        <pc:spChg chg="mod">
          <ac:chgData name="kayis kautsar" userId="3737c1c41a37e7dd" providerId="LiveId" clId="{A37303FA-0C21-4088-AA7C-C4CA47BC4E95}" dt="2022-10-12T21:57:24.283" v="654"/>
          <ac:spMkLst>
            <pc:docMk/>
            <pc:sldMk cId="1390883660" sldId="263"/>
            <ac:spMk id="19" creationId="{8A644148-6321-FC3B-B076-FF71E31FAAE0}"/>
          </ac:spMkLst>
        </pc:spChg>
        <pc:spChg chg="mod">
          <ac:chgData name="kayis kautsar" userId="3737c1c41a37e7dd" providerId="LiveId" clId="{A37303FA-0C21-4088-AA7C-C4CA47BC4E95}" dt="2022-10-12T21:57:24.283" v="654"/>
          <ac:spMkLst>
            <pc:docMk/>
            <pc:sldMk cId="1390883660" sldId="263"/>
            <ac:spMk id="20" creationId="{77AF6977-84C4-7C23-8667-62FCA0D6C6CD}"/>
          </ac:spMkLst>
        </pc:spChg>
        <pc:spChg chg="mod">
          <ac:chgData name="kayis kautsar" userId="3737c1c41a37e7dd" providerId="LiveId" clId="{A37303FA-0C21-4088-AA7C-C4CA47BC4E95}" dt="2022-10-12T21:57:24.283" v="654"/>
          <ac:spMkLst>
            <pc:docMk/>
            <pc:sldMk cId="1390883660" sldId="263"/>
            <ac:spMk id="21" creationId="{B8ADCF50-3379-4298-168C-B99157DE5FDA}"/>
          </ac:spMkLst>
        </pc:spChg>
        <pc:spChg chg="mod">
          <ac:chgData name="kayis kautsar" userId="3737c1c41a37e7dd" providerId="LiveId" clId="{A37303FA-0C21-4088-AA7C-C4CA47BC4E95}" dt="2022-10-12T21:57:24.283" v="654"/>
          <ac:spMkLst>
            <pc:docMk/>
            <pc:sldMk cId="1390883660" sldId="263"/>
            <ac:spMk id="22" creationId="{61FD05B5-E232-6722-0BD7-69D7C3D68EF0}"/>
          </ac:spMkLst>
        </pc:spChg>
        <pc:spChg chg="add mod">
          <ac:chgData name="kayis kautsar" userId="3737c1c41a37e7dd" providerId="LiveId" clId="{A37303FA-0C21-4088-AA7C-C4CA47BC4E95}" dt="2022-10-12T21:57:54.140" v="665" actId="1076"/>
          <ac:spMkLst>
            <pc:docMk/>
            <pc:sldMk cId="1390883660" sldId="263"/>
            <ac:spMk id="23" creationId="{EF94A9B2-7CB0-1CE0-6267-C21EBB2A4AD3}"/>
          </ac:spMkLst>
        </pc:spChg>
        <pc:spChg chg="add del mod ord">
          <ac:chgData name="kayis kautsar" userId="3737c1c41a37e7dd" providerId="LiveId" clId="{A37303FA-0C21-4088-AA7C-C4CA47BC4E95}" dt="2022-10-12T21:58:39.249" v="679" actId="931"/>
          <ac:spMkLst>
            <pc:docMk/>
            <pc:sldMk cId="1390883660" sldId="263"/>
            <ac:spMk id="24" creationId="{07E787C3-15A7-E8F9-54A9-901F88A13CD4}"/>
          </ac:spMkLst>
        </pc:spChg>
        <pc:spChg chg="add del mod ord">
          <ac:chgData name="kayis kautsar" userId="3737c1c41a37e7dd" providerId="LiveId" clId="{A37303FA-0C21-4088-AA7C-C4CA47BC4E95}" dt="2022-10-12T21:58:42.744" v="680" actId="931"/>
          <ac:spMkLst>
            <pc:docMk/>
            <pc:sldMk cId="1390883660" sldId="263"/>
            <ac:spMk id="25" creationId="{0299D3B8-2EC5-F8D3-9697-38BA3C3E9150}"/>
          </ac:spMkLst>
        </pc:spChg>
        <pc:grpChg chg="add mod">
          <ac:chgData name="kayis kautsar" userId="3737c1c41a37e7dd" providerId="LiveId" clId="{A37303FA-0C21-4088-AA7C-C4CA47BC4E95}" dt="2022-10-12T21:57:59.348" v="666" actId="1076"/>
          <ac:grpSpMkLst>
            <pc:docMk/>
            <pc:sldMk cId="1390883660" sldId="263"/>
            <ac:grpSpMk id="13" creationId="{FA0C86AA-6B69-A1DA-8C48-49907D28D576}"/>
          </ac:grpSpMkLst>
        </pc:grpChg>
        <pc:grpChg chg="add mod">
          <ac:chgData name="kayis kautsar" userId="3737c1c41a37e7dd" providerId="LiveId" clId="{A37303FA-0C21-4088-AA7C-C4CA47BC4E95}" dt="2022-10-12T21:57:35.138" v="659" actId="1076"/>
          <ac:grpSpMkLst>
            <pc:docMk/>
            <pc:sldMk cId="1390883660" sldId="263"/>
            <ac:grpSpMk id="18" creationId="{44C866E1-FCD5-C2CD-3D09-2F0E75372EDD}"/>
          </ac:grpSpMkLst>
        </pc:grpChg>
        <pc:picChg chg="add del mod">
          <ac:chgData name="kayis kautsar" userId="3737c1c41a37e7dd" providerId="LiveId" clId="{A37303FA-0C21-4088-AA7C-C4CA47BC4E95}" dt="2022-10-13T02:55:41.084" v="2197" actId="478"/>
          <ac:picMkLst>
            <pc:docMk/>
            <pc:sldMk cId="1390883660" sldId="263"/>
            <ac:picMk id="27" creationId="{886044B0-2BAC-AEC3-7394-077098967BB2}"/>
          </ac:picMkLst>
        </pc:picChg>
        <pc:picChg chg="add del mod">
          <ac:chgData name="kayis kautsar" userId="3737c1c41a37e7dd" providerId="LiveId" clId="{A37303FA-0C21-4088-AA7C-C4CA47BC4E95}" dt="2022-10-13T02:55:41.084" v="2197" actId="478"/>
          <ac:picMkLst>
            <pc:docMk/>
            <pc:sldMk cId="1390883660" sldId="263"/>
            <ac:picMk id="29" creationId="{3F213492-42D5-6E5C-4B10-207FE1BD6CB8}"/>
          </ac:picMkLst>
        </pc:picChg>
      </pc:sldChg>
      <pc:sldChg chg="addSp delSp modSp new mod setBg modClrScheme chgLayout">
        <pc:chgData name="kayis kautsar" userId="3737c1c41a37e7dd" providerId="LiveId" clId="{A37303FA-0C21-4088-AA7C-C4CA47BC4E95}" dt="2022-10-13T02:55:54.623" v="2206" actId="170"/>
        <pc:sldMkLst>
          <pc:docMk/>
          <pc:sldMk cId="2607093714" sldId="264"/>
        </pc:sldMkLst>
        <pc:spChg chg="del">
          <ac:chgData name="kayis kautsar" userId="3737c1c41a37e7dd" providerId="LiveId" clId="{A37303FA-0C21-4088-AA7C-C4CA47BC4E95}" dt="2022-10-12T21:58:51.053" v="686" actId="478"/>
          <ac:spMkLst>
            <pc:docMk/>
            <pc:sldMk cId="2607093714" sldId="264"/>
            <ac:spMk id="2" creationId="{49DD4389-9CB8-3845-7671-1AF520A81D12}"/>
          </ac:spMkLst>
        </pc:spChg>
        <pc:spChg chg="del">
          <ac:chgData name="kayis kautsar" userId="3737c1c41a37e7dd" providerId="LiveId" clId="{A37303FA-0C21-4088-AA7C-C4CA47BC4E95}" dt="2022-10-12T21:58:51.053" v="686" actId="478"/>
          <ac:spMkLst>
            <pc:docMk/>
            <pc:sldMk cId="2607093714" sldId="264"/>
            <ac:spMk id="3" creationId="{27A6C086-36FA-507F-612D-4B5F7D282291}"/>
          </ac:spMkLst>
        </pc:spChg>
        <pc:spChg chg="add mod ord">
          <ac:chgData name="kayis kautsar" userId="3737c1c41a37e7dd" providerId="LiveId" clId="{A37303FA-0C21-4088-AA7C-C4CA47BC4E95}" dt="2022-10-13T02:55:54.623" v="2206" actId="170"/>
          <ac:spMkLst>
            <pc:docMk/>
            <pc:sldMk cId="2607093714" sldId="264"/>
            <ac:spMk id="3" creationId="{C3B171F6-4AF2-5E74-6AA1-BC43E8BD9E95}"/>
          </ac:spMkLst>
        </pc:spChg>
        <pc:spChg chg="add del mod">
          <ac:chgData name="kayis kautsar" userId="3737c1c41a37e7dd" providerId="LiveId" clId="{A37303FA-0C21-4088-AA7C-C4CA47BC4E95}" dt="2022-10-12T22:03:32.619" v="754" actId="21"/>
          <ac:spMkLst>
            <pc:docMk/>
            <pc:sldMk cId="2607093714" sldId="264"/>
            <ac:spMk id="4" creationId="{EE4B09D8-F778-597F-7880-6907546246BE}"/>
          </ac:spMkLst>
        </pc:spChg>
        <pc:spChg chg="add del mod">
          <ac:chgData name="kayis kautsar" userId="3737c1c41a37e7dd" providerId="LiveId" clId="{A37303FA-0C21-4088-AA7C-C4CA47BC4E95}" dt="2022-10-12T22:00:51.010" v="717"/>
          <ac:spMkLst>
            <pc:docMk/>
            <pc:sldMk cId="2607093714" sldId="264"/>
            <ac:spMk id="5" creationId="{04F2FAE1-C708-134D-F1D5-710234788F03}"/>
          </ac:spMkLst>
        </pc:spChg>
        <pc:spChg chg="add mod ord">
          <ac:chgData name="kayis kautsar" userId="3737c1c41a37e7dd" providerId="LiveId" clId="{A37303FA-0C21-4088-AA7C-C4CA47BC4E95}" dt="2022-10-13T02:55:54.623" v="2206" actId="170"/>
          <ac:spMkLst>
            <pc:docMk/>
            <pc:sldMk cId="2607093714" sldId="264"/>
            <ac:spMk id="5" creationId="{46184A1C-BC58-9156-17A8-F00062F7E9D7}"/>
          </ac:spMkLst>
        </pc:spChg>
        <pc:spChg chg="add mod">
          <ac:chgData name="kayis kautsar" userId="3737c1c41a37e7dd" providerId="LiveId" clId="{A37303FA-0C21-4088-AA7C-C4CA47BC4E95}" dt="2022-10-12T22:00:08.950" v="709" actId="1076"/>
          <ac:spMkLst>
            <pc:docMk/>
            <pc:sldMk cId="2607093714" sldId="264"/>
            <ac:spMk id="6" creationId="{70D6068F-3625-FC33-5E3D-3690E8826E41}"/>
          </ac:spMkLst>
        </pc:spChg>
        <pc:spChg chg="add mod">
          <ac:chgData name="kayis kautsar" userId="3737c1c41a37e7dd" providerId="LiveId" clId="{A37303FA-0C21-4088-AA7C-C4CA47BC4E95}" dt="2022-10-12T22:02:25.232" v="738" actId="1076"/>
          <ac:spMkLst>
            <pc:docMk/>
            <pc:sldMk cId="2607093714" sldId="264"/>
            <ac:spMk id="7" creationId="{22B6A8B4-024B-F068-266F-87C30A74F3E8}"/>
          </ac:spMkLst>
        </pc:spChg>
        <pc:spChg chg="add del mod">
          <ac:chgData name="kayis kautsar" userId="3737c1c41a37e7dd" providerId="LiveId" clId="{A37303FA-0C21-4088-AA7C-C4CA47BC4E95}" dt="2022-10-12T22:01:59.641" v="732" actId="478"/>
          <ac:spMkLst>
            <pc:docMk/>
            <pc:sldMk cId="2607093714" sldId="264"/>
            <ac:spMk id="8" creationId="{E4A9CED2-DC40-C576-47D3-84FF1403B8C5}"/>
          </ac:spMkLst>
        </pc:spChg>
        <pc:spChg chg="add mod">
          <ac:chgData name="kayis kautsar" userId="3737c1c41a37e7dd" providerId="LiveId" clId="{A37303FA-0C21-4088-AA7C-C4CA47BC4E95}" dt="2022-10-12T22:02:21.846" v="737" actId="1076"/>
          <ac:spMkLst>
            <pc:docMk/>
            <pc:sldMk cId="2607093714" sldId="264"/>
            <ac:spMk id="9" creationId="{3BD774A8-F153-458A-D05C-3B81D16C4973}"/>
          </ac:spMkLst>
        </pc:spChg>
        <pc:spChg chg="add mod">
          <ac:chgData name="kayis kautsar" userId="3737c1c41a37e7dd" providerId="LiveId" clId="{A37303FA-0C21-4088-AA7C-C4CA47BC4E95}" dt="2022-10-12T22:02:21.846" v="737" actId="1076"/>
          <ac:spMkLst>
            <pc:docMk/>
            <pc:sldMk cId="2607093714" sldId="264"/>
            <ac:spMk id="10" creationId="{CF6B9B97-5702-95FB-4211-A35C2D26EECD}"/>
          </ac:spMkLst>
        </pc:spChg>
        <pc:spChg chg="add mod">
          <ac:chgData name="kayis kautsar" userId="3737c1c41a37e7dd" providerId="LiveId" clId="{A37303FA-0C21-4088-AA7C-C4CA47BC4E95}" dt="2022-10-12T22:02:21.846" v="737" actId="1076"/>
          <ac:spMkLst>
            <pc:docMk/>
            <pc:sldMk cId="2607093714" sldId="264"/>
            <ac:spMk id="11" creationId="{22A47992-8D7B-3F24-B0B7-C6232405526F}"/>
          </ac:spMkLst>
        </pc:spChg>
        <pc:spChg chg="add mod">
          <ac:chgData name="kayis kautsar" userId="3737c1c41a37e7dd" providerId="LiveId" clId="{A37303FA-0C21-4088-AA7C-C4CA47BC4E95}" dt="2022-10-12T22:02:25.232" v="738" actId="1076"/>
          <ac:spMkLst>
            <pc:docMk/>
            <pc:sldMk cId="2607093714" sldId="264"/>
            <ac:spMk id="12" creationId="{07896E73-8CFD-82E4-F591-6D5DAE7E57D1}"/>
          </ac:spMkLst>
        </pc:spChg>
        <pc:spChg chg="add mod">
          <ac:chgData name="kayis kautsar" userId="3737c1c41a37e7dd" providerId="LiveId" clId="{A37303FA-0C21-4088-AA7C-C4CA47BC4E95}" dt="2022-10-12T22:02:25.232" v="738" actId="1076"/>
          <ac:spMkLst>
            <pc:docMk/>
            <pc:sldMk cId="2607093714" sldId="264"/>
            <ac:spMk id="13" creationId="{7C86A5EB-E5A2-EC2E-8F35-75B5D47A4F1A}"/>
          </ac:spMkLst>
        </pc:spChg>
        <pc:spChg chg="add del mod">
          <ac:chgData name="kayis kautsar" userId="3737c1c41a37e7dd" providerId="LiveId" clId="{A37303FA-0C21-4088-AA7C-C4CA47BC4E95}" dt="2022-10-12T22:02:00.685" v="733" actId="478"/>
          <ac:spMkLst>
            <pc:docMk/>
            <pc:sldMk cId="2607093714" sldId="264"/>
            <ac:spMk id="14" creationId="{DC774C81-C9B6-B1E0-B2DE-8079E97AAD5B}"/>
          </ac:spMkLst>
        </pc:spChg>
        <pc:spChg chg="add del mod">
          <ac:chgData name="kayis kautsar" userId="3737c1c41a37e7dd" providerId="LiveId" clId="{A37303FA-0C21-4088-AA7C-C4CA47BC4E95}" dt="2022-10-12T22:01:59.641" v="732" actId="478"/>
          <ac:spMkLst>
            <pc:docMk/>
            <pc:sldMk cId="2607093714" sldId="264"/>
            <ac:spMk id="15" creationId="{555A4B27-22F5-D08F-5DE9-497CAA7DBFD4}"/>
          </ac:spMkLst>
        </pc:spChg>
        <pc:spChg chg="add del mod">
          <ac:chgData name="kayis kautsar" userId="3737c1c41a37e7dd" providerId="LiveId" clId="{A37303FA-0C21-4088-AA7C-C4CA47BC4E95}" dt="2022-10-12T22:00:51.010" v="717"/>
          <ac:spMkLst>
            <pc:docMk/>
            <pc:sldMk cId="2607093714" sldId="264"/>
            <ac:spMk id="16" creationId="{9B76DBE8-C316-4624-92DC-3C5AAE06F1E1}"/>
          </ac:spMkLst>
        </pc:spChg>
        <pc:spChg chg="del mod">
          <ac:chgData name="kayis kautsar" userId="3737c1c41a37e7dd" providerId="LiveId" clId="{A37303FA-0C21-4088-AA7C-C4CA47BC4E95}" dt="2022-10-12T22:03:32.619" v="754" actId="21"/>
          <ac:spMkLst>
            <pc:docMk/>
            <pc:sldMk cId="2607093714" sldId="264"/>
            <ac:spMk id="17" creationId="{3F9B0141-DBBE-6E5C-629A-BC03D4F1221D}"/>
          </ac:spMkLst>
        </pc:spChg>
        <pc:spChg chg="add mod ord">
          <ac:chgData name="kayis kautsar" userId="3737c1c41a37e7dd" providerId="LiveId" clId="{A37303FA-0C21-4088-AA7C-C4CA47BC4E95}" dt="2022-10-12T22:03:09.947" v="748" actId="1076"/>
          <ac:spMkLst>
            <pc:docMk/>
            <pc:sldMk cId="2607093714" sldId="264"/>
            <ac:spMk id="18" creationId="{ABFF9C1A-8C3A-34A0-27C0-829DA97B7F37}"/>
          </ac:spMkLst>
        </pc:spChg>
        <pc:spChg chg="add mod">
          <ac:chgData name="kayis kautsar" userId="3737c1c41a37e7dd" providerId="LiveId" clId="{A37303FA-0C21-4088-AA7C-C4CA47BC4E95}" dt="2022-10-12T22:02:03.486" v="734" actId="1076"/>
          <ac:spMkLst>
            <pc:docMk/>
            <pc:sldMk cId="2607093714" sldId="264"/>
            <ac:spMk id="19" creationId="{79354859-E823-0942-F195-AD983094053B}"/>
          </ac:spMkLst>
        </pc:spChg>
        <pc:spChg chg="mod">
          <ac:chgData name="kayis kautsar" userId="3737c1c41a37e7dd" providerId="LiveId" clId="{A37303FA-0C21-4088-AA7C-C4CA47BC4E95}" dt="2022-10-12T22:01:45.599" v="727"/>
          <ac:spMkLst>
            <pc:docMk/>
            <pc:sldMk cId="2607093714" sldId="264"/>
            <ac:spMk id="21" creationId="{E5B72D9A-BE82-5C3B-6519-2B117C22D7FF}"/>
          </ac:spMkLst>
        </pc:spChg>
        <pc:spChg chg="mod">
          <ac:chgData name="kayis kautsar" userId="3737c1c41a37e7dd" providerId="LiveId" clId="{A37303FA-0C21-4088-AA7C-C4CA47BC4E95}" dt="2022-10-12T22:01:45.599" v="727"/>
          <ac:spMkLst>
            <pc:docMk/>
            <pc:sldMk cId="2607093714" sldId="264"/>
            <ac:spMk id="22" creationId="{54296300-DE79-518D-DBBB-7DB6B9C3BA3A}"/>
          </ac:spMkLst>
        </pc:spChg>
        <pc:spChg chg="mod">
          <ac:chgData name="kayis kautsar" userId="3737c1c41a37e7dd" providerId="LiveId" clId="{A37303FA-0C21-4088-AA7C-C4CA47BC4E95}" dt="2022-10-12T22:01:45.599" v="727"/>
          <ac:spMkLst>
            <pc:docMk/>
            <pc:sldMk cId="2607093714" sldId="264"/>
            <ac:spMk id="23" creationId="{B39DD635-EC8D-F0D4-BAE2-256EE5B5AE36}"/>
          </ac:spMkLst>
        </pc:spChg>
        <pc:spChg chg="add mod">
          <ac:chgData name="kayis kautsar" userId="3737c1c41a37e7dd" providerId="LiveId" clId="{A37303FA-0C21-4088-AA7C-C4CA47BC4E95}" dt="2022-10-12T22:03:30.507" v="753" actId="20577"/>
          <ac:spMkLst>
            <pc:docMk/>
            <pc:sldMk cId="2607093714" sldId="264"/>
            <ac:spMk id="24" creationId="{7CFA0634-6A69-8846-46FE-451AC0D263DC}"/>
          </ac:spMkLst>
        </pc:spChg>
        <pc:spChg chg="mod">
          <ac:chgData name="kayis kautsar" userId="3737c1c41a37e7dd" providerId="LiveId" clId="{A37303FA-0C21-4088-AA7C-C4CA47BC4E95}" dt="2022-10-12T22:01:45.599" v="727"/>
          <ac:spMkLst>
            <pc:docMk/>
            <pc:sldMk cId="2607093714" sldId="264"/>
            <ac:spMk id="26" creationId="{EDC45936-C40E-4668-0822-26F5A16EE979}"/>
          </ac:spMkLst>
        </pc:spChg>
        <pc:spChg chg="mod">
          <ac:chgData name="kayis kautsar" userId="3737c1c41a37e7dd" providerId="LiveId" clId="{A37303FA-0C21-4088-AA7C-C4CA47BC4E95}" dt="2022-10-12T22:01:45.599" v="727"/>
          <ac:spMkLst>
            <pc:docMk/>
            <pc:sldMk cId="2607093714" sldId="264"/>
            <ac:spMk id="27" creationId="{45B27C9B-96EE-88EA-0FA5-F05A31B73C77}"/>
          </ac:spMkLst>
        </pc:spChg>
        <pc:spChg chg="mod">
          <ac:chgData name="kayis kautsar" userId="3737c1c41a37e7dd" providerId="LiveId" clId="{A37303FA-0C21-4088-AA7C-C4CA47BC4E95}" dt="2022-10-12T22:01:45.599" v="727"/>
          <ac:spMkLst>
            <pc:docMk/>
            <pc:sldMk cId="2607093714" sldId="264"/>
            <ac:spMk id="28" creationId="{B2CD43C9-2098-3162-5C5D-FDF2482C1410}"/>
          </ac:spMkLst>
        </pc:spChg>
        <pc:spChg chg="mod">
          <ac:chgData name="kayis kautsar" userId="3737c1c41a37e7dd" providerId="LiveId" clId="{A37303FA-0C21-4088-AA7C-C4CA47BC4E95}" dt="2022-10-12T22:01:45.599" v="727"/>
          <ac:spMkLst>
            <pc:docMk/>
            <pc:sldMk cId="2607093714" sldId="264"/>
            <ac:spMk id="29" creationId="{02F76144-860D-A0A2-E0AB-17D88A1106EC}"/>
          </ac:spMkLst>
        </pc:spChg>
        <pc:spChg chg="add mod">
          <ac:chgData name="kayis kautsar" userId="3737c1c41a37e7dd" providerId="LiveId" clId="{A37303FA-0C21-4088-AA7C-C4CA47BC4E95}" dt="2022-10-12T22:03:22.687" v="751" actId="1076"/>
          <ac:spMkLst>
            <pc:docMk/>
            <pc:sldMk cId="2607093714" sldId="264"/>
            <ac:spMk id="30" creationId="{F4DA73C5-D301-A1D0-9DD6-0C352D714B70}"/>
          </ac:spMkLst>
        </pc:spChg>
        <pc:spChg chg="add del mod ord">
          <ac:chgData name="kayis kautsar" userId="3737c1c41a37e7dd" providerId="LiveId" clId="{A37303FA-0C21-4088-AA7C-C4CA47BC4E95}" dt="2022-10-12T22:04:00.280" v="764" actId="931"/>
          <ac:spMkLst>
            <pc:docMk/>
            <pc:sldMk cId="2607093714" sldId="264"/>
            <ac:spMk id="31" creationId="{67887299-FD08-9576-FF31-1284F811E92F}"/>
          </ac:spMkLst>
        </pc:spChg>
        <pc:spChg chg="add del mod ord">
          <ac:chgData name="kayis kautsar" userId="3737c1c41a37e7dd" providerId="LiveId" clId="{A37303FA-0C21-4088-AA7C-C4CA47BC4E95}" dt="2022-10-12T22:04:04.162" v="765" actId="931"/>
          <ac:spMkLst>
            <pc:docMk/>
            <pc:sldMk cId="2607093714" sldId="264"/>
            <ac:spMk id="32" creationId="{17AA84D6-0934-F633-40E2-2E991C47E663}"/>
          </ac:spMkLst>
        </pc:spChg>
        <pc:grpChg chg="add mod">
          <ac:chgData name="kayis kautsar" userId="3737c1c41a37e7dd" providerId="LiveId" clId="{A37303FA-0C21-4088-AA7C-C4CA47BC4E95}" dt="2022-10-12T22:03:26.036" v="752" actId="1076"/>
          <ac:grpSpMkLst>
            <pc:docMk/>
            <pc:sldMk cId="2607093714" sldId="264"/>
            <ac:grpSpMk id="20" creationId="{F2784AC3-92D5-D29A-A637-9DFF4D73646D}"/>
          </ac:grpSpMkLst>
        </pc:grpChg>
        <pc:grpChg chg="add mod">
          <ac:chgData name="kayis kautsar" userId="3737c1c41a37e7dd" providerId="LiveId" clId="{A37303FA-0C21-4088-AA7C-C4CA47BC4E95}" dt="2022-10-12T22:01:54.614" v="731" actId="12788"/>
          <ac:grpSpMkLst>
            <pc:docMk/>
            <pc:sldMk cId="2607093714" sldId="264"/>
            <ac:grpSpMk id="25" creationId="{2257AB69-2C00-57A3-1DA6-7C1B8F680A77}"/>
          </ac:grpSpMkLst>
        </pc:grpChg>
        <pc:picChg chg="add del mod ord">
          <ac:chgData name="kayis kautsar" userId="3737c1c41a37e7dd" providerId="LiveId" clId="{A37303FA-0C21-4088-AA7C-C4CA47BC4E95}" dt="2022-10-13T02:55:46.279" v="2201" actId="478"/>
          <ac:picMkLst>
            <pc:docMk/>
            <pc:sldMk cId="2607093714" sldId="264"/>
            <ac:picMk id="34" creationId="{9F49A5D6-498B-6F64-F321-2C1F05130BE0}"/>
          </ac:picMkLst>
        </pc:picChg>
        <pc:picChg chg="add del mod ord">
          <ac:chgData name="kayis kautsar" userId="3737c1c41a37e7dd" providerId="LiveId" clId="{A37303FA-0C21-4088-AA7C-C4CA47BC4E95}" dt="2022-10-13T02:55:46.279" v="2201" actId="478"/>
          <ac:picMkLst>
            <pc:docMk/>
            <pc:sldMk cId="2607093714" sldId="264"/>
            <ac:picMk id="36" creationId="{A331571F-DCE6-1404-8988-3DD73BA12F6D}"/>
          </ac:picMkLst>
        </pc:picChg>
      </pc:sldChg>
      <pc:sldChg chg="addSp delSp modSp new mod setBg modClrScheme chgLayout">
        <pc:chgData name="kayis kautsar" userId="3737c1c41a37e7dd" providerId="LiveId" clId="{A37303FA-0C21-4088-AA7C-C4CA47BC4E95}" dt="2022-10-13T02:56:01.548" v="2211" actId="167"/>
        <pc:sldMkLst>
          <pc:docMk/>
          <pc:sldMk cId="3269863788" sldId="265"/>
        </pc:sldMkLst>
        <pc:spChg chg="del">
          <ac:chgData name="kayis kautsar" userId="3737c1c41a37e7dd" providerId="LiveId" clId="{A37303FA-0C21-4088-AA7C-C4CA47BC4E95}" dt="2022-10-12T22:04:33.004" v="773" actId="478"/>
          <ac:spMkLst>
            <pc:docMk/>
            <pc:sldMk cId="3269863788" sldId="265"/>
            <ac:spMk id="2" creationId="{A15DC3B9-1842-0386-354D-7137B2AE9D01}"/>
          </ac:spMkLst>
        </pc:spChg>
        <pc:spChg chg="add mod ord">
          <ac:chgData name="kayis kautsar" userId="3737c1c41a37e7dd" providerId="LiveId" clId="{A37303FA-0C21-4088-AA7C-C4CA47BC4E95}" dt="2022-10-13T02:56:01.548" v="2211" actId="167"/>
          <ac:spMkLst>
            <pc:docMk/>
            <pc:sldMk cId="3269863788" sldId="265"/>
            <ac:spMk id="3" creationId="{076DB406-3BA3-F4B8-25B4-CC34419C8404}"/>
          </ac:spMkLst>
        </pc:spChg>
        <pc:spChg chg="del">
          <ac:chgData name="kayis kautsar" userId="3737c1c41a37e7dd" providerId="LiveId" clId="{A37303FA-0C21-4088-AA7C-C4CA47BC4E95}" dt="2022-10-12T22:04:33.004" v="773" actId="478"/>
          <ac:spMkLst>
            <pc:docMk/>
            <pc:sldMk cId="3269863788" sldId="265"/>
            <ac:spMk id="3" creationId="{377C22C6-94BC-93E9-ABB7-7250C3825849}"/>
          </ac:spMkLst>
        </pc:spChg>
        <pc:spChg chg="add del mod">
          <ac:chgData name="kayis kautsar" userId="3737c1c41a37e7dd" providerId="LiveId" clId="{A37303FA-0C21-4088-AA7C-C4CA47BC4E95}" dt="2022-10-12T22:07:51.454" v="827" actId="21"/>
          <ac:spMkLst>
            <pc:docMk/>
            <pc:sldMk cId="3269863788" sldId="265"/>
            <ac:spMk id="4" creationId="{24B6A484-EACC-5B9E-4F8A-F29FD9EB5D0E}"/>
          </ac:spMkLst>
        </pc:spChg>
        <pc:spChg chg="add mod ord">
          <ac:chgData name="kayis kautsar" userId="3737c1c41a37e7dd" providerId="LiveId" clId="{A37303FA-0C21-4088-AA7C-C4CA47BC4E95}" dt="2022-10-13T02:56:01.548" v="2211" actId="167"/>
          <ac:spMkLst>
            <pc:docMk/>
            <pc:sldMk cId="3269863788" sldId="265"/>
            <ac:spMk id="5" creationId="{4D73FA81-B52C-9EC4-C1EB-42255564772A}"/>
          </ac:spMkLst>
        </pc:spChg>
        <pc:spChg chg="add del mod">
          <ac:chgData name="kayis kautsar" userId="3737c1c41a37e7dd" providerId="LiveId" clId="{A37303FA-0C21-4088-AA7C-C4CA47BC4E95}" dt="2022-10-12T22:07:51.454" v="827" actId="21"/>
          <ac:spMkLst>
            <pc:docMk/>
            <pc:sldMk cId="3269863788" sldId="265"/>
            <ac:spMk id="5" creationId="{6BEA80DE-63D7-27D5-9E46-09BFFA7CD52E}"/>
          </ac:spMkLst>
        </pc:spChg>
        <pc:spChg chg="add mod">
          <ac:chgData name="kayis kautsar" userId="3737c1c41a37e7dd" providerId="LiveId" clId="{A37303FA-0C21-4088-AA7C-C4CA47BC4E95}" dt="2022-10-12T22:06:42.849" v="805" actId="1076"/>
          <ac:spMkLst>
            <pc:docMk/>
            <pc:sldMk cId="3269863788" sldId="265"/>
            <ac:spMk id="6" creationId="{4A8319C7-F847-E1DE-0A67-B6B5E7B6B089}"/>
          </ac:spMkLst>
        </pc:spChg>
        <pc:spChg chg="add mod">
          <ac:chgData name="kayis kautsar" userId="3737c1c41a37e7dd" providerId="LiveId" clId="{A37303FA-0C21-4088-AA7C-C4CA47BC4E95}" dt="2022-10-12T22:06:14.192" v="802" actId="1076"/>
          <ac:spMkLst>
            <pc:docMk/>
            <pc:sldMk cId="3269863788" sldId="265"/>
            <ac:spMk id="7" creationId="{96DE6D72-7F59-1D69-66AB-72B5D84BEC0B}"/>
          </ac:spMkLst>
        </pc:spChg>
        <pc:spChg chg="add mod">
          <ac:chgData name="kayis kautsar" userId="3737c1c41a37e7dd" providerId="LiveId" clId="{A37303FA-0C21-4088-AA7C-C4CA47BC4E95}" dt="2022-10-12T22:06:45.479" v="806" actId="207"/>
          <ac:spMkLst>
            <pc:docMk/>
            <pc:sldMk cId="3269863788" sldId="265"/>
            <ac:spMk id="8" creationId="{16C1EE42-066F-D265-B829-C73D554CD8C2}"/>
          </ac:spMkLst>
        </pc:spChg>
        <pc:spChg chg="add mod">
          <ac:chgData name="kayis kautsar" userId="3737c1c41a37e7dd" providerId="LiveId" clId="{A37303FA-0C21-4088-AA7C-C4CA47BC4E95}" dt="2022-10-12T22:06:57.707" v="809" actId="207"/>
          <ac:spMkLst>
            <pc:docMk/>
            <pc:sldMk cId="3269863788" sldId="265"/>
            <ac:spMk id="9" creationId="{73EE5706-5F04-617A-A220-A36FAAD21C83}"/>
          </ac:spMkLst>
        </pc:spChg>
        <pc:spChg chg="add mod">
          <ac:chgData name="kayis kautsar" userId="3737c1c41a37e7dd" providerId="LiveId" clId="{A37303FA-0C21-4088-AA7C-C4CA47BC4E95}" dt="2022-10-12T22:06:57.707" v="809" actId="207"/>
          <ac:spMkLst>
            <pc:docMk/>
            <pc:sldMk cId="3269863788" sldId="265"/>
            <ac:spMk id="10" creationId="{7AB16956-7E41-246D-EA04-21822966658F}"/>
          </ac:spMkLst>
        </pc:spChg>
        <pc:spChg chg="add mod">
          <ac:chgData name="kayis kautsar" userId="3737c1c41a37e7dd" providerId="LiveId" clId="{A37303FA-0C21-4088-AA7C-C4CA47BC4E95}" dt="2022-10-12T22:06:49.171" v="807" actId="207"/>
          <ac:spMkLst>
            <pc:docMk/>
            <pc:sldMk cId="3269863788" sldId="265"/>
            <ac:spMk id="11" creationId="{66CB9407-6230-E799-3572-D17970CB3000}"/>
          </ac:spMkLst>
        </pc:spChg>
        <pc:spChg chg="add mod">
          <ac:chgData name="kayis kautsar" userId="3737c1c41a37e7dd" providerId="LiveId" clId="{A37303FA-0C21-4088-AA7C-C4CA47BC4E95}" dt="2022-10-12T22:07:48.617" v="826" actId="1076"/>
          <ac:spMkLst>
            <pc:docMk/>
            <pc:sldMk cId="3269863788" sldId="265"/>
            <ac:spMk id="12" creationId="{18A2DBE8-634A-B7A9-8C2F-0D6C8A981B8C}"/>
          </ac:spMkLst>
        </pc:spChg>
        <pc:spChg chg="add mod">
          <ac:chgData name="kayis kautsar" userId="3737c1c41a37e7dd" providerId="LiveId" clId="{A37303FA-0C21-4088-AA7C-C4CA47BC4E95}" dt="2022-10-12T22:07:21.164" v="815" actId="1076"/>
          <ac:spMkLst>
            <pc:docMk/>
            <pc:sldMk cId="3269863788" sldId="265"/>
            <ac:spMk id="13" creationId="{374BD931-3FF2-E349-6588-F2118C99F8B2}"/>
          </ac:spMkLst>
        </pc:spChg>
        <pc:spChg chg="mod">
          <ac:chgData name="kayis kautsar" userId="3737c1c41a37e7dd" providerId="LiveId" clId="{A37303FA-0C21-4088-AA7C-C4CA47BC4E95}" dt="2022-10-12T22:07:06.288" v="810"/>
          <ac:spMkLst>
            <pc:docMk/>
            <pc:sldMk cId="3269863788" sldId="265"/>
            <ac:spMk id="15" creationId="{925624B7-CEF1-CA94-8779-F3101C5B7D16}"/>
          </ac:spMkLst>
        </pc:spChg>
        <pc:spChg chg="mod">
          <ac:chgData name="kayis kautsar" userId="3737c1c41a37e7dd" providerId="LiveId" clId="{A37303FA-0C21-4088-AA7C-C4CA47BC4E95}" dt="2022-10-12T22:07:06.288" v="810"/>
          <ac:spMkLst>
            <pc:docMk/>
            <pc:sldMk cId="3269863788" sldId="265"/>
            <ac:spMk id="16" creationId="{5EE7F5BE-8A73-4F2A-3561-80D687997F4B}"/>
          </ac:spMkLst>
        </pc:spChg>
        <pc:spChg chg="mod">
          <ac:chgData name="kayis kautsar" userId="3737c1c41a37e7dd" providerId="LiveId" clId="{A37303FA-0C21-4088-AA7C-C4CA47BC4E95}" dt="2022-10-12T22:07:06.288" v="810"/>
          <ac:spMkLst>
            <pc:docMk/>
            <pc:sldMk cId="3269863788" sldId="265"/>
            <ac:spMk id="17" creationId="{E4466048-5005-9663-74C9-4E7A892B0F93}"/>
          </ac:spMkLst>
        </pc:spChg>
        <pc:spChg chg="add mod">
          <ac:chgData name="kayis kautsar" userId="3737c1c41a37e7dd" providerId="LiveId" clId="{A37303FA-0C21-4088-AA7C-C4CA47BC4E95}" dt="2022-10-12T22:07:29.831" v="820" actId="20577"/>
          <ac:spMkLst>
            <pc:docMk/>
            <pc:sldMk cId="3269863788" sldId="265"/>
            <ac:spMk id="18" creationId="{38E74532-4ADD-811A-7576-8F45A6BCE76D}"/>
          </ac:spMkLst>
        </pc:spChg>
        <pc:spChg chg="mod">
          <ac:chgData name="kayis kautsar" userId="3737c1c41a37e7dd" providerId="LiveId" clId="{A37303FA-0C21-4088-AA7C-C4CA47BC4E95}" dt="2022-10-12T22:07:06.288" v="810"/>
          <ac:spMkLst>
            <pc:docMk/>
            <pc:sldMk cId="3269863788" sldId="265"/>
            <ac:spMk id="20" creationId="{422420FE-5059-5395-50A2-376E0BDD937C}"/>
          </ac:spMkLst>
        </pc:spChg>
        <pc:spChg chg="mod">
          <ac:chgData name="kayis kautsar" userId="3737c1c41a37e7dd" providerId="LiveId" clId="{A37303FA-0C21-4088-AA7C-C4CA47BC4E95}" dt="2022-10-12T22:07:06.288" v="810"/>
          <ac:spMkLst>
            <pc:docMk/>
            <pc:sldMk cId="3269863788" sldId="265"/>
            <ac:spMk id="21" creationId="{98283088-D2C9-8229-C13A-1AA81DBA8BE4}"/>
          </ac:spMkLst>
        </pc:spChg>
        <pc:spChg chg="mod">
          <ac:chgData name="kayis kautsar" userId="3737c1c41a37e7dd" providerId="LiveId" clId="{A37303FA-0C21-4088-AA7C-C4CA47BC4E95}" dt="2022-10-12T22:07:06.288" v="810"/>
          <ac:spMkLst>
            <pc:docMk/>
            <pc:sldMk cId="3269863788" sldId="265"/>
            <ac:spMk id="22" creationId="{65CD7F3B-E977-BE04-B1C5-B18DB2DD6A56}"/>
          </ac:spMkLst>
        </pc:spChg>
        <pc:spChg chg="mod">
          <ac:chgData name="kayis kautsar" userId="3737c1c41a37e7dd" providerId="LiveId" clId="{A37303FA-0C21-4088-AA7C-C4CA47BC4E95}" dt="2022-10-12T22:07:06.288" v="810"/>
          <ac:spMkLst>
            <pc:docMk/>
            <pc:sldMk cId="3269863788" sldId="265"/>
            <ac:spMk id="23" creationId="{78598DF7-05CE-6E4D-24A3-828029075D8A}"/>
          </ac:spMkLst>
        </pc:spChg>
        <pc:spChg chg="add mod">
          <ac:chgData name="kayis kautsar" userId="3737c1c41a37e7dd" providerId="LiveId" clId="{A37303FA-0C21-4088-AA7C-C4CA47BC4E95}" dt="2022-10-12T22:07:38.934" v="824" actId="1076"/>
          <ac:spMkLst>
            <pc:docMk/>
            <pc:sldMk cId="3269863788" sldId="265"/>
            <ac:spMk id="24" creationId="{388EFD9C-2B60-04DA-D584-FF2B681B2651}"/>
          </ac:spMkLst>
        </pc:spChg>
        <pc:spChg chg="add del mod ord">
          <ac:chgData name="kayis kautsar" userId="3737c1c41a37e7dd" providerId="LiveId" clId="{A37303FA-0C21-4088-AA7C-C4CA47BC4E95}" dt="2022-10-12T22:08:12.382" v="836" actId="931"/>
          <ac:spMkLst>
            <pc:docMk/>
            <pc:sldMk cId="3269863788" sldId="265"/>
            <ac:spMk id="25" creationId="{0A59E2A5-B263-E12F-259B-2347F76BD033}"/>
          </ac:spMkLst>
        </pc:spChg>
        <pc:spChg chg="add del mod ord">
          <ac:chgData name="kayis kautsar" userId="3737c1c41a37e7dd" providerId="LiveId" clId="{A37303FA-0C21-4088-AA7C-C4CA47BC4E95}" dt="2022-10-12T22:08:16.164" v="837" actId="931"/>
          <ac:spMkLst>
            <pc:docMk/>
            <pc:sldMk cId="3269863788" sldId="265"/>
            <ac:spMk id="26" creationId="{8D7C0094-90A8-4107-A1F7-C4DD211E1D5A}"/>
          </ac:spMkLst>
        </pc:spChg>
        <pc:grpChg chg="add mod">
          <ac:chgData name="kayis kautsar" userId="3737c1c41a37e7dd" providerId="LiveId" clId="{A37303FA-0C21-4088-AA7C-C4CA47BC4E95}" dt="2022-10-12T22:08:28.152" v="843" actId="1076"/>
          <ac:grpSpMkLst>
            <pc:docMk/>
            <pc:sldMk cId="3269863788" sldId="265"/>
            <ac:grpSpMk id="14" creationId="{52262A51-05E8-BBFE-3C7F-9E0C02D98555}"/>
          </ac:grpSpMkLst>
        </pc:grpChg>
        <pc:grpChg chg="add mod">
          <ac:chgData name="kayis kautsar" userId="3737c1c41a37e7dd" providerId="LiveId" clId="{A37303FA-0C21-4088-AA7C-C4CA47BC4E95}" dt="2022-10-12T22:07:26.596" v="818" actId="1076"/>
          <ac:grpSpMkLst>
            <pc:docMk/>
            <pc:sldMk cId="3269863788" sldId="265"/>
            <ac:grpSpMk id="19" creationId="{8B5EA7A9-2EAE-E9CE-E343-561E53A9B65D}"/>
          </ac:grpSpMkLst>
        </pc:grpChg>
        <pc:picChg chg="add del mod ord">
          <ac:chgData name="kayis kautsar" userId="3737c1c41a37e7dd" providerId="LiveId" clId="{A37303FA-0C21-4088-AA7C-C4CA47BC4E95}" dt="2022-10-13T02:55:57.442" v="2207" actId="478"/>
          <ac:picMkLst>
            <pc:docMk/>
            <pc:sldMk cId="3269863788" sldId="265"/>
            <ac:picMk id="28" creationId="{9A752DD0-BA67-8234-25E9-E1269061EB16}"/>
          </ac:picMkLst>
        </pc:picChg>
        <pc:picChg chg="add del mod ord">
          <ac:chgData name="kayis kautsar" userId="3737c1c41a37e7dd" providerId="LiveId" clId="{A37303FA-0C21-4088-AA7C-C4CA47BC4E95}" dt="2022-10-13T02:55:57.442" v="2207" actId="478"/>
          <ac:picMkLst>
            <pc:docMk/>
            <pc:sldMk cId="3269863788" sldId="265"/>
            <ac:picMk id="30" creationId="{9641CC67-64CE-108D-6C0F-0B60ED229E38}"/>
          </ac:picMkLst>
        </pc:picChg>
      </pc:sldChg>
      <pc:sldChg chg="addSp delSp modSp new mod setBg modClrScheme chgLayout">
        <pc:chgData name="kayis kautsar" userId="3737c1c41a37e7dd" providerId="LiveId" clId="{A37303FA-0C21-4088-AA7C-C4CA47BC4E95}" dt="2022-10-13T02:56:08.202" v="2215" actId="207"/>
        <pc:sldMkLst>
          <pc:docMk/>
          <pc:sldMk cId="738390931" sldId="266"/>
        </pc:sldMkLst>
        <pc:spChg chg="del">
          <ac:chgData name="kayis kautsar" userId="3737c1c41a37e7dd" providerId="LiveId" clId="{A37303FA-0C21-4088-AA7C-C4CA47BC4E95}" dt="2022-10-12T22:08:33.100" v="845" actId="478"/>
          <ac:spMkLst>
            <pc:docMk/>
            <pc:sldMk cId="738390931" sldId="266"/>
            <ac:spMk id="2" creationId="{A0542E89-FC5A-C510-3009-91C098886BA9}"/>
          </ac:spMkLst>
        </pc:spChg>
        <pc:spChg chg="add mod">
          <ac:chgData name="kayis kautsar" userId="3737c1c41a37e7dd" providerId="LiveId" clId="{A37303FA-0C21-4088-AA7C-C4CA47BC4E95}" dt="2022-10-13T02:56:08.202" v="2215" actId="207"/>
          <ac:spMkLst>
            <pc:docMk/>
            <pc:sldMk cId="738390931" sldId="266"/>
            <ac:spMk id="3" creationId="{17AF3B21-F44B-E596-4D7A-B36AB9DC782E}"/>
          </ac:spMkLst>
        </pc:spChg>
        <pc:spChg chg="del">
          <ac:chgData name="kayis kautsar" userId="3737c1c41a37e7dd" providerId="LiveId" clId="{A37303FA-0C21-4088-AA7C-C4CA47BC4E95}" dt="2022-10-12T22:08:33.100" v="845" actId="478"/>
          <ac:spMkLst>
            <pc:docMk/>
            <pc:sldMk cId="738390931" sldId="266"/>
            <ac:spMk id="3" creationId="{6846C1D5-F518-E5B5-C5F8-A97F05C72E84}"/>
          </ac:spMkLst>
        </pc:spChg>
        <pc:spChg chg="add del mod">
          <ac:chgData name="kayis kautsar" userId="3737c1c41a37e7dd" providerId="LiveId" clId="{A37303FA-0C21-4088-AA7C-C4CA47BC4E95}" dt="2022-10-12T22:09:03.628" v="858"/>
          <ac:spMkLst>
            <pc:docMk/>
            <pc:sldMk cId="738390931" sldId="266"/>
            <ac:spMk id="4" creationId="{107E52F0-0546-ED6C-5E73-39F8ED9DBBF4}"/>
          </ac:spMkLst>
        </pc:spChg>
        <pc:spChg chg="add del mod">
          <ac:chgData name="kayis kautsar" userId="3737c1c41a37e7dd" providerId="LiveId" clId="{A37303FA-0C21-4088-AA7C-C4CA47BC4E95}" dt="2022-10-12T22:08:52.495" v="852" actId="478"/>
          <ac:spMkLst>
            <pc:docMk/>
            <pc:sldMk cId="738390931" sldId="266"/>
            <ac:spMk id="5" creationId="{743EE10B-78FE-8C86-A2EB-684F44985379}"/>
          </ac:spMkLst>
        </pc:spChg>
        <pc:spChg chg="add mod">
          <ac:chgData name="kayis kautsar" userId="3737c1c41a37e7dd" providerId="LiveId" clId="{A37303FA-0C21-4088-AA7C-C4CA47BC4E95}" dt="2022-10-13T02:56:08.202" v="2215" actId="207"/>
          <ac:spMkLst>
            <pc:docMk/>
            <pc:sldMk cId="738390931" sldId="266"/>
            <ac:spMk id="5" creationId="{9541F171-81AC-6246-190A-6E47296BCC17}"/>
          </ac:spMkLst>
        </pc:spChg>
        <pc:spChg chg="add del mod">
          <ac:chgData name="kayis kautsar" userId="3737c1c41a37e7dd" providerId="LiveId" clId="{A37303FA-0C21-4088-AA7C-C4CA47BC4E95}" dt="2022-10-12T22:09:03.628" v="858"/>
          <ac:spMkLst>
            <pc:docMk/>
            <pc:sldMk cId="738390931" sldId="266"/>
            <ac:spMk id="6" creationId="{08F74BA6-5146-8CC5-04F4-597DEB71B5FC}"/>
          </ac:spMkLst>
        </pc:spChg>
        <pc:spChg chg="del mod">
          <ac:chgData name="kayis kautsar" userId="3737c1c41a37e7dd" providerId="LiveId" clId="{A37303FA-0C21-4088-AA7C-C4CA47BC4E95}" dt="2022-10-12T22:11:56.411" v="906" actId="21"/>
          <ac:spMkLst>
            <pc:docMk/>
            <pc:sldMk cId="738390931" sldId="266"/>
            <ac:spMk id="7" creationId="{34A4B25D-A777-6245-B14F-FE42FD128C8B}"/>
          </ac:spMkLst>
        </pc:spChg>
        <pc:spChg chg="del mod">
          <ac:chgData name="kayis kautsar" userId="3737c1c41a37e7dd" providerId="LiveId" clId="{A37303FA-0C21-4088-AA7C-C4CA47BC4E95}" dt="2022-10-12T22:09:05.382" v="860" actId="478"/>
          <ac:spMkLst>
            <pc:docMk/>
            <pc:sldMk cId="738390931" sldId="266"/>
            <ac:spMk id="8" creationId="{D4DEA25E-4EF8-8641-AC0C-C9B73F673957}"/>
          </ac:spMkLst>
        </pc:spChg>
        <pc:spChg chg="del mod">
          <ac:chgData name="kayis kautsar" userId="3737c1c41a37e7dd" providerId="LiveId" clId="{A37303FA-0C21-4088-AA7C-C4CA47BC4E95}" dt="2022-10-12T22:09:04.835" v="859" actId="478"/>
          <ac:spMkLst>
            <pc:docMk/>
            <pc:sldMk cId="738390931" sldId="266"/>
            <ac:spMk id="9" creationId="{76FCB844-8579-DBF7-B1F6-E26BA260F8D8}"/>
          </ac:spMkLst>
        </pc:spChg>
        <pc:spChg chg="add del mod">
          <ac:chgData name="kayis kautsar" userId="3737c1c41a37e7dd" providerId="LiveId" clId="{A37303FA-0C21-4088-AA7C-C4CA47BC4E95}" dt="2022-10-12T22:11:56.411" v="906" actId="21"/>
          <ac:spMkLst>
            <pc:docMk/>
            <pc:sldMk cId="738390931" sldId="266"/>
            <ac:spMk id="10" creationId="{DFA7E2A3-AFBE-C4DC-7D98-3B4A838E4344}"/>
          </ac:spMkLst>
        </pc:spChg>
        <pc:spChg chg="add mod">
          <ac:chgData name="kayis kautsar" userId="3737c1c41a37e7dd" providerId="LiveId" clId="{A37303FA-0C21-4088-AA7C-C4CA47BC4E95}" dt="2022-10-12T22:09:48.661" v="877" actId="1076"/>
          <ac:spMkLst>
            <pc:docMk/>
            <pc:sldMk cId="738390931" sldId="266"/>
            <ac:spMk id="11" creationId="{5183C8C0-7BF0-5C78-163C-1C8EB1E11B23}"/>
          </ac:spMkLst>
        </pc:spChg>
        <pc:spChg chg="add del mod">
          <ac:chgData name="kayis kautsar" userId="3737c1c41a37e7dd" providerId="LiveId" clId="{A37303FA-0C21-4088-AA7C-C4CA47BC4E95}" dt="2022-10-12T22:09:59.017" v="879"/>
          <ac:spMkLst>
            <pc:docMk/>
            <pc:sldMk cId="738390931" sldId="266"/>
            <ac:spMk id="13" creationId="{836E03DB-9A4A-3789-14EF-06CAA84C1A86}"/>
          </ac:spMkLst>
        </pc:spChg>
        <pc:spChg chg="add del mod">
          <ac:chgData name="kayis kautsar" userId="3737c1c41a37e7dd" providerId="LiveId" clId="{A37303FA-0C21-4088-AA7C-C4CA47BC4E95}" dt="2022-10-12T22:09:59.017" v="879"/>
          <ac:spMkLst>
            <pc:docMk/>
            <pc:sldMk cId="738390931" sldId="266"/>
            <ac:spMk id="14" creationId="{7C75EAA5-9828-E9BB-358F-84F714E1D314}"/>
          </ac:spMkLst>
        </pc:spChg>
        <pc:spChg chg="add del mod">
          <ac:chgData name="kayis kautsar" userId="3737c1c41a37e7dd" providerId="LiveId" clId="{A37303FA-0C21-4088-AA7C-C4CA47BC4E95}" dt="2022-10-12T22:09:59.017" v="879"/>
          <ac:spMkLst>
            <pc:docMk/>
            <pc:sldMk cId="738390931" sldId="266"/>
            <ac:spMk id="16" creationId="{7883CF62-395E-C0B4-C0F3-BFF76F5C573A}"/>
          </ac:spMkLst>
        </pc:spChg>
        <pc:spChg chg="add del mod">
          <ac:chgData name="kayis kautsar" userId="3737c1c41a37e7dd" providerId="LiveId" clId="{A37303FA-0C21-4088-AA7C-C4CA47BC4E95}" dt="2022-10-12T22:09:59.017" v="879"/>
          <ac:spMkLst>
            <pc:docMk/>
            <pc:sldMk cId="738390931" sldId="266"/>
            <ac:spMk id="17" creationId="{37633353-62FA-CE9B-063F-D3ADFA9E26D9}"/>
          </ac:spMkLst>
        </pc:spChg>
        <pc:spChg chg="add del mod">
          <ac:chgData name="kayis kautsar" userId="3737c1c41a37e7dd" providerId="LiveId" clId="{A37303FA-0C21-4088-AA7C-C4CA47BC4E95}" dt="2022-10-12T22:09:59.017" v="879"/>
          <ac:spMkLst>
            <pc:docMk/>
            <pc:sldMk cId="738390931" sldId="266"/>
            <ac:spMk id="18" creationId="{8146D28F-2131-3150-4FB1-1007CE08BDB0}"/>
          </ac:spMkLst>
        </pc:spChg>
        <pc:spChg chg="add del mod">
          <ac:chgData name="kayis kautsar" userId="3737c1c41a37e7dd" providerId="LiveId" clId="{A37303FA-0C21-4088-AA7C-C4CA47BC4E95}" dt="2022-10-12T22:09:59.017" v="879"/>
          <ac:spMkLst>
            <pc:docMk/>
            <pc:sldMk cId="738390931" sldId="266"/>
            <ac:spMk id="19" creationId="{F4D961CE-D833-4784-A4DE-F8BCC3CAD769}"/>
          </ac:spMkLst>
        </pc:spChg>
        <pc:spChg chg="add del mod">
          <ac:chgData name="kayis kautsar" userId="3737c1c41a37e7dd" providerId="LiveId" clId="{A37303FA-0C21-4088-AA7C-C4CA47BC4E95}" dt="2022-10-12T22:09:59.017" v="879"/>
          <ac:spMkLst>
            <pc:docMk/>
            <pc:sldMk cId="738390931" sldId="266"/>
            <ac:spMk id="20" creationId="{AB2A795C-4D35-A3C2-EACF-FCCC1C9F7E96}"/>
          </ac:spMkLst>
        </pc:spChg>
        <pc:spChg chg="add del mod">
          <ac:chgData name="kayis kautsar" userId="3737c1c41a37e7dd" providerId="LiveId" clId="{A37303FA-0C21-4088-AA7C-C4CA47BC4E95}" dt="2022-10-12T22:09:59.017" v="879"/>
          <ac:spMkLst>
            <pc:docMk/>
            <pc:sldMk cId="738390931" sldId="266"/>
            <ac:spMk id="21" creationId="{97908937-69D8-A1B2-F466-A0DCA00A7B86}"/>
          </ac:spMkLst>
        </pc:spChg>
        <pc:spChg chg="add del mod">
          <ac:chgData name="kayis kautsar" userId="3737c1c41a37e7dd" providerId="LiveId" clId="{A37303FA-0C21-4088-AA7C-C4CA47BC4E95}" dt="2022-10-12T22:09:59.017" v="879"/>
          <ac:spMkLst>
            <pc:docMk/>
            <pc:sldMk cId="738390931" sldId="266"/>
            <ac:spMk id="22" creationId="{A4E8EA93-997D-00FF-2025-919C6C657BA8}"/>
          </ac:spMkLst>
        </pc:spChg>
        <pc:spChg chg="add mod">
          <ac:chgData name="kayis kautsar" userId="3737c1c41a37e7dd" providerId="LiveId" clId="{A37303FA-0C21-4088-AA7C-C4CA47BC4E95}" dt="2022-10-12T22:10:34.107" v="890" actId="207"/>
          <ac:spMkLst>
            <pc:docMk/>
            <pc:sldMk cId="738390931" sldId="266"/>
            <ac:spMk id="24" creationId="{CC2240B5-10ED-890E-55E4-FE0C185B7F8C}"/>
          </ac:spMkLst>
        </pc:spChg>
        <pc:spChg chg="add mod">
          <ac:chgData name="kayis kautsar" userId="3737c1c41a37e7dd" providerId="LiveId" clId="{A37303FA-0C21-4088-AA7C-C4CA47BC4E95}" dt="2022-10-12T22:10:34.107" v="890" actId="207"/>
          <ac:spMkLst>
            <pc:docMk/>
            <pc:sldMk cId="738390931" sldId="266"/>
            <ac:spMk id="25" creationId="{FB344A4B-8E95-E8D0-E456-BC30CE66F272}"/>
          </ac:spMkLst>
        </pc:spChg>
        <pc:spChg chg="add mod">
          <ac:chgData name="kayis kautsar" userId="3737c1c41a37e7dd" providerId="LiveId" clId="{A37303FA-0C21-4088-AA7C-C4CA47BC4E95}" dt="2022-10-12T22:10:34.107" v="890" actId="207"/>
          <ac:spMkLst>
            <pc:docMk/>
            <pc:sldMk cId="738390931" sldId="266"/>
            <ac:spMk id="27" creationId="{58B05287-4E9D-5AB6-1840-8A285E984214}"/>
          </ac:spMkLst>
        </pc:spChg>
        <pc:spChg chg="add mod">
          <ac:chgData name="kayis kautsar" userId="3737c1c41a37e7dd" providerId="LiveId" clId="{A37303FA-0C21-4088-AA7C-C4CA47BC4E95}" dt="2022-10-12T22:10:23.376" v="888" actId="2711"/>
          <ac:spMkLst>
            <pc:docMk/>
            <pc:sldMk cId="738390931" sldId="266"/>
            <ac:spMk id="28" creationId="{08B76D89-DB0C-2281-B940-6BB20C94BF03}"/>
          </ac:spMkLst>
        </pc:spChg>
        <pc:spChg chg="add mod">
          <ac:chgData name="kayis kautsar" userId="3737c1c41a37e7dd" providerId="LiveId" clId="{A37303FA-0C21-4088-AA7C-C4CA47BC4E95}" dt="2022-10-12T22:10:23.376" v="888" actId="2711"/>
          <ac:spMkLst>
            <pc:docMk/>
            <pc:sldMk cId="738390931" sldId="266"/>
            <ac:spMk id="29" creationId="{3CC4621D-2977-A3D7-CFBC-8FF33A5007B4}"/>
          </ac:spMkLst>
        </pc:spChg>
        <pc:spChg chg="add mod">
          <ac:chgData name="kayis kautsar" userId="3737c1c41a37e7dd" providerId="LiveId" clId="{A37303FA-0C21-4088-AA7C-C4CA47BC4E95}" dt="2022-10-12T22:10:23.376" v="888" actId="2711"/>
          <ac:spMkLst>
            <pc:docMk/>
            <pc:sldMk cId="738390931" sldId="266"/>
            <ac:spMk id="30" creationId="{5F7DC488-EAE2-EAD1-84FA-2D146D68E719}"/>
          </ac:spMkLst>
        </pc:spChg>
        <pc:spChg chg="add mod">
          <ac:chgData name="kayis kautsar" userId="3737c1c41a37e7dd" providerId="LiveId" clId="{A37303FA-0C21-4088-AA7C-C4CA47BC4E95}" dt="2022-10-12T22:10:23.376" v="888" actId="2711"/>
          <ac:spMkLst>
            <pc:docMk/>
            <pc:sldMk cId="738390931" sldId="266"/>
            <ac:spMk id="31" creationId="{2456D5E9-B90B-6756-9D27-29B65234C3F0}"/>
          </ac:spMkLst>
        </pc:spChg>
        <pc:spChg chg="add mod">
          <ac:chgData name="kayis kautsar" userId="3737c1c41a37e7dd" providerId="LiveId" clId="{A37303FA-0C21-4088-AA7C-C4CA47BC4E95}" dt="2022-10-12T22:10:23.376" v="888" actId="2711"/>
          <ac:spMkLst>
            <pc:docMk/>
            <pc:sldMk cId="738390931" sldId="266"/>
            <ac:spMk id="32" creationId="{BF0EE8EA-1D72-FEC5-BB1B-83ADF1ACF3CC}"/>
          </ac:spMkLst>
        </pc:spChg>
        <pc:spChg chg="add mod">
          <ac:chgData name="kayis kautsar" userId="3737c1c41a37e7dd" providerId="LiveId" clId="{A37303FA-0C21-4088-AA7C-C4CA47BC4E95}" dt="2022-10-12T22:10:23.376" v="888" actId="2711"/>
          <ac:spMkLst>
            <pc:docMk/>
            <pc:sldMk cId="738390931" sldId="266"/>
            <ac:spMk id="33" creationId="{268EB29B-2C0B-DD5C-8EA8-4B95BCC68C93}"/>
          </ac:spMkLst>
        </pc:spChg>
        <pc:spChg chg="add mod">
          <ac:chgData name="kayis kautsar" userId="3737c1c41a37e7dd" providerId="LiveId" clId="{A37303FA-0C21-4088-AA7C-C4CA47BC4E95}" dt="2022-10-12T22:11:54.561" v="905" actId="1076"/>
          <ac:spMkLst>
            <pc:docMk/>
            <pc:sldMk cId="738390931" sldId="266"/>
            <ac:spMk id="34" creationId="{B5E8273B-B010-0DF2-DB70-766FF69F4EAE}"/>
          </ac:spMkLst>
        </pc:spChg>
        <pc:spChg chg="add mod">
          <ac:chgData name="kayis kautsar" userId="3737c1c41a37e7dd" providerId="LiveId" clId="{A37303FA-0C21-4088-AA7C-C4CA47BC4E95}" dt="2022-10-12T22:11:54.561" v="905" actId="1076"/>
          <ac:spMkLst>
            <pc:docMk/>
            <pc:sldMk cId="738390931" sldId="266"/>
            <ac:spMk id="35" creationId="{0E87AE12-C196-F535-AD14-9F49DA4FC0C3}"/>
          </ac:spMkLst>
        </pc:spChg>
        <pc:spChg chg="add mod ord">
          <ac:chgData name="kayis kautsar" userId="3737c1c41a37e7dd" providerId="LiveId" clId="{A37303FA-0C21-4088-AA7C-C4CA47BC4E95}" dt="2022-10-12T22:11:34.281" v="901" actId="167"/>
          <ac:spMkLst>
            <pc:docMk/>
            <pc:sldMk cId="738390931" sldId="266"/>
            <ac:spMk id="36" creationId="{BFD64317-A8E7-5064-3D80-73F63E44BE78}"/>
          </ac:spMkLst>
        </pc:spChg>
        <pc:spChg chg="add mod">
          <ac:chgData name="kayis kautsar" userId="3737c1c41a37e7dd" providerId="LiveId" clId="{A37303FA-0C21-4088-AA7C-C4CA47BC4E95}" dt="2022-10-12T22:11:52.652" v="904" actId="1076"/>
          <ac:spMkLst>
            <pc:docMk/>
            <pc:sldMk cId="738390931" sldId="266"/>
            <ac:spMk id="37" creationId="{3EA98507-E2E3-50AE-5301-2A28181645A0}"/>
          </ac:spMkLst>
        </pc:spChg>
        <pc:spChg chg="mod">
          <ac:chgData name="kayis kautsar" userId="3737c1c41a37e7dd" providerId="LiveId" clId="{A37303FA-0C21-4088-AA7C-C4CA47BC4E95}" dt="2022-10-12T22:11:25.085" v="899"/>
          <ac:spMkLst>
            <pc:docMk/>
            <pc:sldMk cId="738390931" sldId="266"/>
            <ac:spMk id="39" creationId="{5B24E108-ED2F-1142-4362-DF586802E731}"/>
          </ac:spMkLst>
        </pc:spChg>
        <pc:spChg chg="mod">
          <ac:chgData name="kayis kautsar" userId="3737c1c41a37e7dd" providerId="LiveId" clId="{A37303FA-0C21-4088-AA7C-C4CA47BC4E95}" dt="2022-10-12T22:11:25.085" v="899"/>
          <ac:spMkLst>
            <pc:docMk/>
            <pc:sldMk cId="738390931" sldId="266"/>
            <ac:spMk id="40" creationId="{D4EA8B1F-77B3-9611-F969-ED5A93189769}"/>
          </ac:spMkLst>
        </pc:spChg>
        <pc:spChg chg="mod">
          <ac:chgData name="kayis kautsar" userId="3737c1c41a37e7dd" providerId="LiveId" clId="{A37303FA-0C21-4088-AA7C-C4CA47BC4E95}" dt="2022-10-12T22:11:25.085" v="899"/>
          <ac:spMkLst>
            <pc:docMk/>
            <pc:sldMk cId="738390931" sldId="266"/>
            <ac:spMk id="41" creationId="{8A9883CA-1384-B1BA-6699-9E692FFDE6AE}"/>
          </ac:spMkLst>
        </pc:spChg>
        <pc:spChg chg="add mod">
          <ac:chgData name="kayis kautsar" userId="3737c1c41a37e7dd" providerId="LiveId" clId="{A37303FA-0C21-4088-AA7C-C4CA47BC4E95}" dt="2022-10-12T22:12:34.424" v="922" actId="20577"/>
          <ac:spMkLst>
            <pc:docMk/>
            <pc:sldMk cId="738390931" sldId="266"/>
            <ac:spMk id="42" creationId="{25265DB5-85BF-BA17-2604-BC10D160E7F6}"/>
          </ac:spMkLst>
        </pc:spChg>
        <pc:spChg chg="mod">
          <ac:chgData name="kayis kautsar" userId="3737c1c41a37e7dd" providerId="LiveId" clId="{A37303FA-0C21-4088-AA7C-C4CA47BC4E95}" dt="2022-10-12T22:11:25.085" v="899"/>
          <ac:spMkLst>
            <pc:docMk/>
            <pc:sldMk cId="738390931" sldId="266"/>
            <ac:spMk id="44" creationId="{88334F43-1C26-A68A-6549-7FABC19C58A9}"/>
          </ac:spMkLst>
        </pc:spChg>
        <pc:spChg chg="mod">
          <ac:chgData name="kayis kautsar" userId="3737c1c41a37e7dd" providerId="LiveId" clId="{A37303FA-0C21-4088-AA7C-C4CA47BC4E95}" dt="2022-10-12T22:11:25.085" v="899"/>
          <ac:spMkLst>
            <pc:docMk/>
            <pc:sldMk cId="738390931" sldId="266"/>
            <ac:spMk id="45" creationId="{FED277F1-A87F-4809-D1DC-507E7C379759}"/>
          </ac:spMkLst>
        </pc:spChg>
        <pc:spChg chg="mod">
          <ac:chgData name="kayis kautsar" userId="3737c1c41a37e7dd" providerId="LiveId" clId="{A37303FA-0C21-4088-AA7C-C4CA47BC4E95}" dt="2022-10-12T22:11:25.085" v="899"/>
          <ac:spMkLst>
            <pc:docMk/>
            <pc:sldMk cId="738390931" sldId="266"/>
            <ac:spMk id="46" creationId="{A314B8A1-758F-A42A-B766-DF2CCDDB4488}"/>
          </ac:spMkLst>
        </pc:spChg>
        <pc:spChg chg="mod">
          <ac:chgData name="kayis kautsar" userId="3737c1c41a37e7dd" providerId="LiveId" clId="{A37303FA-0C21-4088-AA7C-C4CA47BC4E95}" dt="2022-10-12T22:11:25.085" v="899"/>
          <ac:spMkLst>
            <pc:docMk/>
            <pc:sldMk cId="738390931" sldId="266"/>
            <ac:spMk id="47" creationId="{99464638-396B-B7D9-3A17-022D4C66A56E}"/>
          </ac:spMkLst>
        </pc:spChg>
        <pc:spChg chg="add mod">
          <ac:chgData name="kayis kautsar" userId="3737c1c41a37e7dd" providerId="LiveId" clId="{A37303FA-0C21-4088-AA7C-C4CA47BC4E95}" dt="2022-10-12T22:11:48.501" v="903" actId="1076"/>
          <ac:spMkLst>
            <pc:docMk/>
            <pc:sldMk cId="738390931" sldId="266"/>
            <ac:spMk id="48" creationId="{7BAE4F15-DDEE-8AE7-FDC1-5B9BEF96470D}"/>
          </ac:spMkLst>
        </pc:spChg>
        <pc:spChg chg="add del mod ord">
          <ac:chgData name="kayis kautsar" userId="3737c1c41a37e7dd" providerId="LiveId" clId="{A37303FA-0C21-4088-AA7C-C4CA47BC4E95}" dt="2022-10-12T22:12:21.608" v="916" actId="931"/>
          <ac:spMkLst>
            <pc:docMk/>
            <pc:sldMk cId="738390931" sldId="266"/>
            <ac:spMk id="49" creationId="{97BC3C5C-1062-5309-8089-82FAFD789E28}"/>
          </ac:spMkLst>
        </pc:spChg>
        <pc:spChg chg="add del mod ord">
          <ac:chgData name="kayis kautsar" userId="3737c1c41a37e7dd" providerId="LiveId" clId="{A37303FA-0C21-4088-AA7C-C4CA47BC4E95}" dt="2022-10-12T22:12:25.715" v="917" actId="931"/>
          <ac:spMkLst>
            <pc:docMk/>
            <pc:sldMk cId="738390931" sldId="266"/>
            <ac:spMk id="50" creationId="{1A5101D5-666B-8AD5-3A88-4A307592FF9F}"/>
          </ac:spMkLst>
        </pc:spChg>
        <pc:grpChg chg="add mod">
          <ac:chgData name="kayis kautsar" userId="3737c1c41a37e7dd" providerId="LiveId" clId="{A37303FA-0C21-4088-AA7C-C4CA47BC4E95}" dt="2022-10-12T22:11:45.034" v="902" actId="1076"/>
          <ac:grpSpMkLst>
            <pc:docMk/>
            <pc:sldMk cId="738390931" sldId="266"/>
            <ac:grpSpMk id="38" creationId="{7B83166D-C066-482A-8111-583119514036}"/>
          </ac:grpSpMkLst>
        </pc:grpChg>
        <pc:grpChg chg="add mod">
          <ac:chgData name="kayis kautsar" userId="3737c1c41a37e7dd" providerId="LiveId" clId="{A37303FA-0C21-4088-AA7C-C4CA47BC4E95}" dt="2022-10-12T22:11:25.085" v="899"/>
          <ac:grpSpMkLst>
            <pc:docMk/>
            <pc:sldMk cId="738390931" sldId="266"/>
            <ac:grpSpMk id="43" creationId="{455C64C5-F67D-3EE8-585B-EFF79443A55F}"/>
          </ac:grpSpMkLst>
        </pc:grpChg>
        <pc:picChg chg="add del mod">
          <ac:chgData name="kayis kautsar" userId="3737c1c41a37e7dd" providerId="LiveId" clId="{A37303FA-0C21-4088-AA7C-C4CA47BC4E95}" dt="2022-10-13T02:56:04.606" v="2212" actId="478"/>
          <ac:picMkLst>
            <pc:docMk/>
            <pc:sldMk cId="738390931" sldId="266"/>
            <ac:picMk id="52" creationId="{537D3F8B-468F-4283-8CCD-945F6958D63A}"/>
          </ac:picMkLst>
        </pc:picChg>
        <pc:picChg chg="add del mod">
          <ac:chgData name="kayis kautsar" userId="3737c1c41a37e7dd" providerId="LiveId" clId="{A37303FA-0C21-4088-AA7C-C4CA47BC4E95}" dt="2022-10-13T02:56:04.606" v="2212" actId="478"/>
          <ac:picMkLst>
            <pc:docMk/>
            <pc:sldMk cId="738390931" sldId="266"/>
            <ac:picMk id="54" creationId="{02C513BF-654E-57C8-4DCB-E51FBFBDE8D0}"/>
          </ac:picMkLst>
        </pc:picChg>
        <pc:cxnChg chg="add del mod">
          <ac:chgData name="kayis kautsar" userId="3737c1c41a37e7dd" providerId="LiveId" clId="{A37303FA-0C21-4088-AA7C-C4CA47BC4E95}" dt="2022-10-12T22:09:59.017" v="879"/>
          <ac:cxnSpMkLst>
            <pc:docMk/>
            <pc:sldMk cId="738390931" sldId="266"/>
            <ac:cxnSpMk id="12" creationId="{2B187CF9-4225-3844-66D6-C35FB9F152AC}"/>
          </ac:cxnSpMkLst>
        </pc:cxnChg>
        <pc:cxnChg chg="add del mod">
          <ac:chgData name="kayis kautsar" userId="3737c1c41a37e7dd" providerId="LiveId" clId="{A37303FA-0C21-4088-AA7C-C4CA47BC4E95}" dt="2022-10-12T22:09:59.017" v="879"/>
          <ac:cxnSpMkLst>
            <pc:docMk/>
            <pc:sldMk cId="738390931" sldId="266"/>
            <ac:cxnSpMk id="15" creationId="{E2D96A7F-21F5-1D2C-603E-7F3F14ABB5CF}"/>
          </ac:cxnSpMkLst>
        </pc:cxnChg>
        <pc:cxnChg chg="add mod">
          <ac:chgData name="kayis kautsar" userId="3737c1c41a37e7dd" providerId="LiveId" clId="{A37303FA-0C21-4088-AA7C-C4CA47BC4E95}" dt="2022-10-12T22:10:27.709" v="889" actId="208"/>
          <ac:cxnSpMkLst>
            <pc:docMk/>
            <pc:sldMk cId="738390931" sldId="266"/>
            <ac:cxnSpMk id="23" creationId="{441C94EC-22C0-F469-B6E7-710BBFD6716B}"/>
          </ac:cxnSpMkLst>
        </pc:cxnChg>
        <pc:cxnChg chg="add mod">
          <ac:chgData name="kayis kautsar" userId="3737c1c41a37e7dd" providerId="LiveId" clId="{A37303FA-0C21-4088-AA7C-C4CA47BC4E95}" dt="2022-10-12T22:10:27.709" v="889" actId="208"/>
          <ac:cxnSpMkLst>
            <pc:docMk/>
            <pc:sldMk cId="738390931" sldId="266"/>
            <ac:cxnSpMk id="26" creationId="{770FFE67-B781-BC2D-0899-5AE67E51BD8B}"/>
          </ac:cxnSpMkLst>
        </pc:cxnChg>
      </pc:sldChg>
      <pc:sldChg chg="addSp delSp modSp new mod setBg modClrScheme chgLayout">
        <pc:chgData name="kayis kautsar" userId="3737c1c41a37e7dd" providerId="LiveId" clId="{A37303FA-0C21-4088-AA7C-C4CA47BC4E95}" dt="2022-10-13T02:56:26.291" v="2221" actId="170"/>
        <pc:sldMkLst>
          <pc:docMk/>
          <pc:sldMk cId="242159455" sldId="267"/>
        </pc:sldMkLst>
        <pc:spChg chg="del">
          <ac:chgData name="kayis kautsar" userId="3737c1c41a37e7dd" providerId="LiveId" clId="{A37303FA-0C21-4088-AA7C-C4CA47BC4E95}" dt="2022-10-12T22:12:38.452" v="924" actId="478"/>
          <ac:spMkLst>
            <pc:docMk/>
            <pc:sldMk cId="242159455" sldId="267"/>
            <ac:spMk id="2" creationId="{E3F48131-8202-4B3E-14C2-C25B64A6E098}"/>
          </ac:spMkLst>
        </pc:spChg>
        <pc:spChg chg="del">
          <ac:chgData name="kayis kautsar" userId="3737c1c41a37e7dd" providerId="LiveId" clId="{A37303FA-0C21-4088-AA7C-C4CA47BC4E95}" dt="2022-10-12T22:12:38.452" v="924" actId="478"/>
          <ac:spMkLst>
            <pc:docMk/>
            <pc:sldMk cId="242159455" sldId="267"/>
            <ac:spMk id="3" creationId="{3735E228-A0F5-684A-A1A1-2F1051870FBB}"/>
          </ac:spMkLst>
        </pc:spChg>
        <pc:spChg chg="add mod ord">
          <ac:chgData name="kayis kautsar" userId="3737c1c41a37e7dd" providerId="LiveId" clId="{A37303FA-0C21-4088-AA7C-C4CA47BC4E95}" dt="2022-10-13T02:56:26.291" v="2221" actId="170"/>
          <ac:spMkLst>
            <pc:docMk/>
            <pc:sldMk cId="242159455" sldId="267"/>
            <ac:spMk id="3" creationId="{46D0CCEB-311B-010C-5F44-465E4714A670}"/>
          </ac:spMkLst>
        </pc:spChg>
        <pc:spChg chg="add del mod">
          <ac:chgData name="kayis kautsar" userId="3737c1c41a37e7dd" providerId="LiveId" clId="{A37303FA-0C21-4088-AA7C-C4CA47BC4E95}" dt="2022-10-12T22:16:25.077" v="981" actId="21"/>
          <ac:spMkLst>
            <pc:docMk/>
            <pc:sldMk cId="242159455" sldId="267"/>
            <ac:spMk id="4" creationId="{ADC66F45-5EEF-A103-D457-79D1B9DE93FF}"/>
          </ac:spMkLst>
        </pc:spChg>
        <pc:spChg chg="add mod">
          <ac:chgData name="kayis kautsar" userId="3737c1c41a37e7dd" providerId="LiveId" clId="{A37303FA-0C21-4088-AA7C-C4CA47BC4E95}" dt="2022-10-12T22:15:14.878" v="959" actId="1076"/>
          <ac:spMkLst>
            <pc:docMk/>
            <pc:sldMk cId="242159455" sldId="267"/>
            <ac:spMk id="5" creationId="{40E876C3-CC55-D6ED-0523-0FEA2D52AB7A}"/>
          </ac:spMkLst>
        </pc:spChg>
        <pc:spChg chg="add mod">
          <ac:chgData name="kayis kautsar" userId="3737c1c41a37e7dd" providerId="LiveId" clId="{A37303FA-0C21-4088-AA7C-C4CA47BC4E95}" dt="2022-10-12T22:15:37.425" v="964" actId="1076"/>
          <ac:spMkLst>
            <pc:docMk/>
            <pc:sldMk cId="242159455" sldId="267"/>
            <ac:spMk id="6" creationId="{974BB09F-D7C2-84EE-8F12-DE123078A543}"/>
          </ac:spMkLst>
        </pc:spChg>
        <pc:spChg chg="add mod">
          <ac:chgData name="kayis kautsar" userId="3737c1c41a37e7dd" providerId="LiveId" clId="{A37303FA-0C21-4088-AA7C-C4CA47BC4E95}" dt="2022-10-12T22:15:37.425" v="964" actId="1076"/>
          <ac:spMkLst>
            <pc:docMk/>
            <pc:sldMk cId="242159455" sldId="267"/>
            <ac:spMk id="7" creationId="{177A87CC-8B07-0AAA-4003-316B99263449}"/>
          </ac:spMkLst>
        </pc:spChg>
        <pc:spChg chg="add mod">
          <ac:chgData name="kayis kautsar" userId="3737c1c41a37e7dd" providerId="LiveId" clId="{A37303FA-0C21-4088-AA7C-C4CA47BC4E95}" dt="2022-10-12T22:15:37.425" v="964" actId="1076"/>
          <ac:spMkLst>
            <pc:docMk/>
            <pc:sldMk cId="242159455" sldId="267"/>
            <ac:spMk id="8" creationId="{87B27759-C55F-8447-D0DE-3715BCBDAEA6}"/>
          </ac:spMkLst>
        </pc:spChg>
        <pc:spChg chg="add mod">
          <ac:chgData name="kayis kautsar" userId="3737c1c41a37e7dd" providerId="LiveId" clId="{A37303FA-0C21-4088-AA7C-C4CA47BC4E95}" dt="2022-10-12T22:15:14.878" v="959" actId="1076"/>
          <ac:spMkLst>
            <pc:docMk/>
            <pc:sldMk cId="242159455" sldId="267"/>
            <ac:spMk id="10" creationId="{782AA274-3EAA-E63B-A1F3-BF22B58A0921}"/>
          </ac:spMkLst>
        </pc:spChg>
        <pc:spChg chg="add mod ord">
          <ac:chgData name="kayis kautsar" userId="3737c1c41a37e7dd" providerId="LiveId" clId="{A37303FA-0C21-4088-AA7C-C4CA47BC4E95}" dt="2022-10-13T02:56:26.291" v="2221" actId="170"/>
          <ac:spMkLst>
            <pc:docMk/>
            <pc:sldMk cId="242159455" sldId="267"/>
            <ac:spMk id="11" creationId="{755C4622-9807-3DF0-B91C-51A11DABAF03}"/>
          </ac:spMkLst>
        </pc:spChg>
        <pc:spChg chg="add del mod ord">
          <ac:chgData name="kayis kautsar" userId="3737c1c41a37e7dd" providerId="LiveId" clId="{A37303FA-0C21-4088-AA7C-C4CA47BC4E95}" dt="2022-10-12T22:15:06.443" v="957" actId="478"/>
          <ac:spMkLst>
            <pc:docMk/>
            <pc:sldMk cId="242159455" sldId="267"/>
            <ac:spMk id="11" creationId="{BE7ABF98-F595-DBD5-33FA-F8D2C4F70791}"/>
          </ac:spMkLst>
        </pc:spChg>
        <pc:spChg chg="add del mod">
          <ac:chgData name="kayis kautsar" userId="3737c1c41a37e7dd" providerId="LiveId" clId="{A37303FA-0C21-4088-AA7C-C4CA47BC4E95}" dt="2022-10-12T22:16:25.077" v="981" actId="21"/>
          <ac:spMkLst>
            <pc:docMk/>
            <pc:sldMk cId="242159455" sldId="267"/>
            <ac:spMk id="12" creationId="{C63AE0EE-0A81-3A31-2A98-EEDB07F4B2E9}"/>
          </ac:spMkLst>
        </pc:spChg>
        <pc:spChg chg="add mod ord">
          <ac:chgData name="kayis kautsar" userId="3737c1c41a37e7dd" providerId="LiveId" clId="{A37303FA-0C21-4088-AA7C-C4CA47BC4E95}" dt="2022-10-12T22:15:51.745" v="967" actId="167"/>
          <ac:spMkLst>
            <pc:docMk/>
            <pc:sldMk cId="242159455" sldId="267"/>
            <ac:spMk id="13" creationId="{CB708210-08A3-4EBB-CB6A-AD98667AC423}"/>
          </ac:spMkLst>
        </pc:spChg>
        <pc:spChg chg="add mod">
          <ac:chgData name="kayis kautsar" userId="3737c1c41a37e7dd" providerId="LiveId" clId="{A37303FA-0C21-4088-AA7C-C4CA47BC4E95}" dt="2022-10-12T22:16:14.751" v="977" actId="1076"/>
          <ac:spMkLst>
            <pc:docMk/>
            <pc:sldMk cId="242159455" sldId="267"/>
            <ac:spMk id="14" creationId="{26E7308F-62D2-DDF4-DBB2-4735CADA2392}"/>
          </ac:spMkLst>
        </pc:spChg>
        <pc:spChg chg="mod">
          <ac:chgData name="kayis kautsar" userId="3737c1c41a37e7dd" providerId="LiveId" clId="{A37303FA-0C21-4088-AA7C-C4CA47BC4E95}" dt="2022-10-12T22:15:46.704" v="965"/>
          <ac:spMkLst>
            <pc:docMk/>
            <pc:sldMk cId="242159455" sldId="267"/>
            <ac:spMk id="16" creationId="{570E60D9-3559-1AC9-CC09-D46AF907CAAA}"/>
          </ac:spMkLst>
        </pc:spChg>
        <pc:spChg chg="mod">
          <ac:chgData name="kayis kautsar" userId="3737c1c41a37e7dd" providerId="LiveId" clId="{A37303FA-0C21-4088-AA7C-C4CA47BC4E95}" dt="2022-10-12T22:15:46.704" v="965"/>
          <ac:spMkLst>
            <pc:docMk/>
            <pc:sldMk cId="242159455" sldId="267"/>
            <ac:spMk id="17" creationId="{4BB5853A-DA8E-3A06-CEBD-083DC6686C7B}"/>
          </ac:spMkLst>
        </pc:spChg>
        <pc:spChg chg="mod">
          <ac:chgData name="kayis kautsar" userId="3737c1c41a37e7dd" providerId="LiveId" clId="{A37303FA-0C21-4088-AA7C-C4CA47BC4E95}" dt="2022-10-12T22:15:46.704" v="965"/>
          <ac:spMkLst>
            <pc:docMk/>
            <pc:sldMk cId="242159455" sldId="267"/>
            <ac:spMk id="18" creationId="{54F818F4-C6CA-EC1E-8CC6-C13FA9405180}"/>
          </ac:spMkLst>
        </pc:spChg>
        <pc:spChg chg="add mod">
          <ac:chgData name="kayis kautsar" userId="3737c1c41a37e7dd" providerId="LiveId" clId="{A37303FA-0C21-4088-AA7C-C4CA47BC4E95}" dt="2022-10-12T22:16:19.831" v="979" actId="1076"/>
          <ac:spMkLst>
            <pc:docMk/>
            <pc:sldMk cId="242159455" sldId="267"/>
            <ac:spMk id="19" creationId="{EBEE6F1C-73B1-4887-A6A7-122D93BC408E}"/>
          </ac:spMkLst>
        </pc:spChg>
        <pc:spChg chg="mod">
          <ac:chgData name="kayis kautsar" userId="3737c1c41a37e7dd" providerId="LiveId" clId="{A37303FA-0C21-4088-AA7C-C4CA47BC4E95}" dt="2022-10-12T22:15:46.704" v="965"/>
          <ac:spMkLst>
            <pc:docMk/>
            <pc:sldMk cId="242159455" sldId="267"/>
            <ac:spMk id="21" creationId="{4640A22E-F86D-9A62-FF5C-95E8EFCD4DD1}"/>
          </ac:spMkLst>
        </pc:spChg>
        <pc:spChg chg="mod">
          <ac:chgData name="kayis kautsar" userId="3737c1c41a37e7dd" providerId="LiveId" clId="{A37303FA-0C21-4088-AA7C-C4CA47BC4E95}" dt="2022-10-12T22:15:46.704" v="965"/>
          <ac:spMkLst>
            <pc:docMk/>
            <pc:sldMk cId="242159455" sldId="267"/>
            <ac:spMk id="22" creationId="{B13D4D90-1842-F04B-D1BF-832A01261C93}"/>
          </ac:spMkLst>
        </pc:spChg>
        <pc:spChg chg="mod">
          <ac:chgData name="kayis kautsar" userId="3737c1c41a37e7dd" providerId="LiveId" clId="{A37303FA-0C21-4088-AA7C-C4CA47BC4E95}" dt="2022-10-12T22:15:46.704" v="965"/>
          <ac:spMkLst>
            <pc:docMk/>
            <pc:sldMk cId="242159455" sldId="267"/>
            <ac:spMk id="23" creationId="{EBCB19FE-F12D-DD5A-75F9-F29B8F8B8B1C}"/>
          </ac:spMkLst>
        </pc:spChg>
        <pc:spChg chg="mod">
          <ac:chgData name="kayis kautsar" userId="3737c1c41a37e7dd" providerId="LiveId" clId="{A37303FA-0C21-4088-AA7C-C4CA47BC4E95}" dt="2022-10-12T22:15:46.704" v="965"/>
          <ac:spMkLst>
            <pc:docMk/>
            <pc:sldMk cId="242159455" sldId="267"/>
            <ac:spMk id="24" creationId="{A0F0E8FC-19B9-230A-35BB-24F48EB2AA11}"/>
          </ac:spMkLst>
        </pc:spChg>
        <pc:spChg chg="add mod">
          <ac:chgData name="kayis kautsar" userId="3737c1c41a37e7dd" providerId="LiveId" clId="{A37303FA-0C21-4088-AA7C-C4CA47BC4E95}" dt="2022-10-12T22:16:19.831" v="979" actId="1076"/>
          <ac:spMkLst>
            <pc:docMk/>
            <pc:sldMk cId="242159455" sldId="267"/>
            <ac:spMk id="25" creationId="{5CF4EF25-A0A9-C18B-B2E1-70FB54E7B6A2}"/>
          </ac:spMkLst>
        </pc:spChg>
        <pc:spChg chg="add del mod ord">
          <ac:chgData name="kayis kautsar" userId="3737c1c41a37e7dd" providerId="LiveId" clId="{A37303FA-0C21-4088-AA7C-C4CA47BC4E95}" dt="2022-10-12T22:16:54.299" v="995" actId="931"/>
          <ac:spMkLst>
            <pc:docMk/>
            <pc:sldMk cId="242159455" sldId="267"/>
            <ac:spMk id="26" creationId="{0C38C1CD-70BE-AB43-7CD0-FD05BFC0C6D6}"/>
          </ac:spMkLst>
        </pc:spChg>
        <pc:spChg chg="add del mod ord">
          <ac:chgData name="kayis kautsar" userId="3737c1c41a37e7dd" providerId="LiveId" clId="{A37303FA-0C21-4088-AA7C-C4CA47BC4E95}" dt="2022-10-12T22:16:59.514" v="996" actId="931"/>
          <ac:spMkLst>
            <pc:docMk/>
            <pc:sldMk cId="242159455" sldId="267"/>
            <ac:spMk id="27" creationId="{ED7EEC7A-F7A0-2BE6-97D7-50C835FFDC52}"/>
          </ac:spMkLst>
        </pc:spChg>
        <pc:grpChg chg="add mod">
          <ac:chgData name="kayis kautsar" userId="3737c1c41a37e7dd" providerId="LiveId" clId="{A37303FA-0C21-4088-AA7C-C4CA47BC4E95}" dt="2022-10-12T22:15:46.704" v="965"/>
          <ac:grpSpMkLst>
            <pc:docMk/>
            <pc:sldMk cId="242159455" sldId="267"/>
            <ac:grpSpMk id="15" creationId="{7F156F98-67FD-17D6-E302-519356C59CC1}"/>
          </ac:grpSpMkLst>
        </pc:grpChg>
        <pc:grpChg chg="add mod">
          <ac:chgData name="kayis kautsar" userId="3737c1c41a37e7dd" providerId="LiveId" clId="{A37303FA-0C21-4088-AA7C-C4CA47BC4E95}" dt="2022-10-12T22:16:23.097" v="980" actId="1076"/>
          <ac:grpSpMkLst>
            <pc:docMk/>
            <pc:sldMk cId="242159455" sldId="267"/>
            <ac:grpSpMk id="20" creationId="{CE6802DB-DE4A-DC0A-F66B-EAC55795E6C1}"/>
          </ac:grpSpMkLst>
        </pc:grpChg>
        <pc:picChg chg="add mod">
          <ac:chgData name="kayis kautsar" userId="3737c1c41a37e7dd" providerId="LiveId" clId="{A37303FA-0C21-4088-AA7C-C4CA47BC4E95}" dt="2022-10-12T22:15:37.425" v="964" actId="1076"/>
          <ac:picMkLst>
            <pc:docMk/>
            <pc:sldMk cId="242159455" sldId="267"/>
            <ac:picMk id="9" creationId="{CF3937BB-350A-51C1-BAF6-A0E8049EADA4}"/>
          </ac:picMkLst>
        </pc:picChg>
        <pc:picChg chg="add del mod ord">
          <ac:chgData name="kayis kautsar" userId="3737c1c41a37e7dd" providerId="LiveId" clId="{A37303FA-0C21-4088-AA7C-C4CA47BC4E95}" dt="2022-10-13T02:56:17.618" v="2216" actId="478"/>
          <ac:picMkLst>
            <pc:docMk/>
            <pc:sldMk cId="242159455" sldId="267"/>
            <ac:picMk id="29" creationId="{08EEAD32-1F0F-EFB2-1607-22B406BF6DF1}"/>
          </ac:picMkLst>
        </pc:picChg>
        <pc:picChg chg="add del mod ord">
          <ac:chgData name="kayis kautsar" userId="3737c1c41a37e7dd" providerId="LiveId" clId="{A37303FA-0C21-4088-AA7C-C4CA47BC4E95}" dt="2022-10-13T02:56:17.618" v="2216" actId="478"/>
          <ac:picMkLst>
            <pc:docMk/>
            <pc:sldMk cId="242159455" sldId="267"/>
            <ac:picMk id="31" creationId="{F4C75344-DFBF-742F-386A-CDA4B8A9DA58}"/>
          </ac:picMkLst>
        </pc:picChg>
      </pc:sldChg>
      <pc:sldChg chg="addSp delSp modSp new mod setBg modClrScheme chgLayout">
        <pc:chgData name="kayis kautsar" userId="3737c1c41a37e7dd" providerId="LiveId" clId="{A37303FA-0C21-4088-AA7C-C4CA47BC4E95}" dt="2022-10-13T02:56:34.190" v="2227" actId="207"/>
        <pc:sldMkLst>
          <pc:docMk/>
          <pc:sldMk cId="3255592304" sldId="268"/>
        </pc:sldMkLst>
        <pc:spChg chg="del">
          <ac:chgData name="kayis kautsar" userId="3737c1c41a37e7dd" providerId="LiveId" clId="{A37303FA-0C21-4088-AA7C-C4CA47BC4E95}" dt="2022-10-12T22:17:11.188" v="1000" actId="478"/>
          <ac:spMkLst>
            <pc:docMk/>
            <pc:sldMk cId="3255592304" sldId="268"/>
            <ac:spMk id="2" creationId="{1F162B86-C2F9-8F37-B69C-FD50CF1E0114}"/>
          </ac:spMkLst>
        </pc:spChg>
        <pc:spChg chg="add mod">
          <ac:chgData name="kayis kautsar" userId="3737c1c41a37e7dd" providerId="LiveId" clId="{A37303FA-0C21-4088-AA7C-C4CA47BC4E95}" dt="2022-10-13T02:56:34.190" v="2227" actId="207"/>
          <ac:spMkLst>
            <pc:docMk/>
            <pc:sldMk cId="3255592304" sldId="268"/>
            <ac:spMk id="3" creationId="{54DE4900-F458-0F93-51F6-46FABE4E54CA}"/>
          </ac:spMkLst>
        </pc:spChg>
        <pc:spChg chg="del">
          <ac:chgData name="kayis kautsar" userId="3737c1c41a37e7dd" providerId="LiveId" clId="{A37303FA-0C21-4088-AA7C-C4CA47BC4E95}" dt="2022-10-12T22:17:11.188" v="1000" actId="478"/>
          <ac:spMkLst>
            <pc:docMk/>
            <pc:sldMk cId="3255592304" sldId="268"/>
            <ac:spMk id="3" creationId="{C26DADC7-3B91-7415-67B4-8DAC80A6ED85}"/>
          </ac:spMkLst>
        </pc:spChg>
        <pc:spChg chg="add del mod topLvl">
          <ac:chgData name="kayis kautsar" userId="3737c1c41a37e7dd" providerId="LiveId" clId="{A37303FA-0C21-4088-AA7C-C4CA47BC4E95}" dt="2022-10-12T22:21:11.708" v="1065" actId="21"/>
          <ac:spMkLst>
            <pc:docMk/>
            <pc:sldMk cId="3255592304" sldId="268"/>
            <ac:spMk id="4" creationId="{A776EE49-DE5F-BD3C-3E2E-43360EC04DF8}"/>
          </ac:spMkLst>
        </pc:spChg>
        <pc:spChg chg="add del mod">
          <ac:chgData name="kayis kautsar" userId="3737c1c41a37e7dd" providerId="LiveId" clId="{A37303FA-0C21-4088-AA7C-C4CA47BC4E95}" dt="2022-10-12T22:18:40.013" v="1017" actId="478"/>
          <ac:spMkLst>
            <pc:docMk/>
            <pc:sldMk cId="3255592304" sldId="268"/>
            <ac:spMk id="5" creationId="{11A751A6-E394-3A30-D495-1B7EFE6D1894}"/>
          </ac:spMkLst>
        </pc:spChg>
        <pc:spChg chg="add mod">
          <ac:chgData name="kayis kautsar" userId="3737c1c41a37e7dd" providerId="LiveId" clId="{A37303FA-0C21-4088-AA7C-C4CA47BC4E95}" dt="2022-10-13T02:56:34.190" v="2227" actId="207"/>
          <ac:spMkLst>
            <pc:docMk/>
            <pc:sldMk cId="3255592304" sldId="268"/>
            <ac:spMk id="5" creationId="{5D97BB36-A963-1ECE-6BEA-686D972C57EB}"/>
          </ac:spMkLst>
        </pc:spChg>
        <pc:spChg chg="add del mod topLvl">
          <ac:chgData name="kayis kautsar" userId="3737c1c41a37e7dd" providerId="LiveId" clId="{A37303FA-0C21-4088-AA7C-C4CA47BC4E95}" dt="2022-10-12T22:21:11.708" v="1065" actId="21"/>
          <ac:spMkLst>
            <pc:docMk/>
            <pc:sldMk cId="3255592304" sldId="268"/>
            <ac:spMk id="6" creationId="{C56500EC-4451-AA90-6ED7-55BCA4518D2B}"/>
          </ac:spMkLst>
        </pc:spChg>
        <pc:spChg chg="add mod">
          <ac:chgData name="kayis kautsar" userId="3737c1c41a37e7dd" providerId="LiveId" clId="{A37303FA-0C21-4088-AA7C-C4CA47BC4E95}" dt="2022-10-13T02:56:34.190" v="2227" actId="207"/>
          <ac:spMkLst>
            <pc:docMk/>
            <pc:sldMk cId="3255592304" sldId="268"/>
            <ac:spMk id="7" creationId="{075B1723-6663-A815-AE53-938ACE8BBF21}"/>
          </ac:spMkLst>
        </pc:spChg>
        <pc:spChg chg="add del mod">
          <ac:chgData name="kayis kautsar" userId="3737c1c41a37e7dd" providerId="LiveId" clId="{A37303FA-0C21-4088-AA7C-C4CA47BC4E95}" dt="2022-10-12T22:21:11.708" v="1065" actId="21"/>
          <ac:spMkLst>
            <pc:docMk/>
            <pc:sldMk cId="3255592304" sldId="268"/>
            <ac:spMk id="8" creationId="{E38FF7CE-C73F-E03C-EBA6-2C571C0D8A21}"/>
          </ac:spMkLst>
        </pc:spChg>
        <pc:spChg chg="add mod">
          <ac:chgData name="kayis kautsar" userId="3737c1c41a37e7dd" providerId="LiveId" clId="{A37303FA-0C21-4088-AA7C-C4CA47BC4E95}" dt="2022-10-12T22:23:40.831" v="1105" actId="1076"/>
          <ac:spMkLst>
            <pc:docMk/>
            <pc:sldMk cId="3255592304" sldId="268"/>
            <ac:spMk id="9" creationId="{D1CC5B05-F1FB-FBC7-4CBB-93DB3D1E8852}"/>
          </ac:spMkLst>
        </pc:spChg>
        <pc:spChg chg="add mod">
          <ac:chgData name="kayis kautsar" userId="3737c1c41a37e7dd" providerId="LiveId" clId="{A37303FA-0C21-4088-AA7C-C4CA47BC4E95}" dt="2022-10-12T22:20:31.421" v="1055" actId="1076"/>
          <ac:spMkLst>
            <pc:docMk/>
            <pc:sldMk cId="3255592304" sldId="268"/>
            <ac:spMk id="11" creationId="{9C7355BF-A36F-35AD-4361-0DAC12EEEAD7}"/>
          </ac:spMkLst>
        </pc:spChg>
        <pc:spChg chg="add mod">
          <ac:chgData name="kayis kautsar" userId="3737c1c41a37e7dd" providerId="LiveId" clId="{A37303FA-0C21-4088-AA7C-C4CA47BC4E95}" dt="2022-10-12T22:20:42.053" v="1058" actId="1076"/>
          <ac:spMkLst>
            <pc:docMk/>
            <pc:sldMk cId="3255592304" sldId="268"/>
            <ac:spMk id="12" creationId="{E1CADA3A-2B75-CE40-000A-9B533630500F}"/>
          </ac:spMkLst>
        </pc:spChg>
        <pc:spChg chg="add mod">
          <ac:chgData name="kayis kautsar" userId="3737c1c41a37e7dd" providerId="LiveId" clId="{A37303FA-0C21-4088-AA7C-C4CA47BC4E95}" dt="2022-10-12T22:20:42.053" v="1058" actId="1076"/>
          <ac:spMkLst>
            <pc:docMk/>
            <pc:sldMk cId="3255592304" sldId="268"/>
            <ac:spMk id="13" creationId="{486DAC1D-DEC2-D074-7007-D43944149D06}"/>
          </ac:spMkLst>
        </pc:spChg>
        <pc:spChg chg="add mod">
          <ac:chgData name="kayis kautsar" userId="3737c1c41a37e7dd" providerId="LiveId" clId="{A37303FA-0C21-4088-AA7C-C4CA47BC4E95}" dt="2022-10-12T22:20:42.053" v="1058" actId="1076"/>
          <ac:spMkLst>
            <pc:docMk/>
            <pc:sldMk cId="3255592304" sldId="268"/>
            <ac:spMk id="14" creationId="{B328E2B6-697F-BC2D-6053-5796242F7CF8}"/>
          </ac:spMkLst>
        </pc:spChg>
        <pc:spChg chg="add mod">
          <ac:chgData name="kayis kautsar" userId="3737c1c41a37e7dd" providerId="LiveId" clId="{A37303FA-0C21-4088-AA7C-C4CA47BC4E95}" dt="2022-10-12T22:20:42.053" v="1058" actId="1076"/>
          <ac:spMkLst>
            <pc:docMk/>
            <pc:sldMk cId="3255592304" sldId="268"/>
            <ac:spMk id="15" creationId="{D6D36073-CE53-BD39-6E78-DDD5FFAA48F1}"/>
          </ac:spMkLst>
        </pc:spChg>
        <pc:spChg chg="add mod ord">
          <ac:chgData name="kayis kautsar" userId="3737c1c41a37e7dd" providerId="LiveId" clId="{A37303FA-0C21-4088-AA7C-C4CA47BC4E95}" dt="2022-10-12T22:20:38.430" v="1057" actId="167"/>
          <ac:spMkLst>
            <pc:docMk/>
            <pc:sldMk cId="3255592304" sldId="268"/>
            <ac:spMk id="16" creationId="{CDDCAC36-2305-1D65-1476-8E35B6B85CA9}"/>
          </ac:spMkLst>
        </pc:spChg>
        <pc:spChg chg="add mod">
          <ac:chgData name="kayis kautsar" userId="3737c1c41a37e7dd" providerId="LiveId" clId="{A37303FA-0C21-4088-AA7C-C4CA47BC4E95}" dt="2022-10-12T22:20:54.688" v="1061" actId="1076"/>
          <ac:spMkLst>
            <pc:docMk/>
            <pc:sldMk cId="3255592304" sldId="268"/>
            <ac:spMk id="17" creationId="{A2CDE439-D882-155E-2F87-AA649EF78BAB}"/>
          </ac:spMkLst>
        </pc:spChg>
        <pc:spChg chg="mod">
          <ac:chgData name="kayis kautsar" userId="3737c1c41a37e7dd" providerId="LiveId" clId="{A37303FA-0C21-4088-AA7C-C4CA47BC4E95}" dt="2022-10-12T22:20:07.476" v="1047"/>
          <ac:spMkLst>
            <pc:docMk/>
            <pc:sldMk cId="3255592304" sldId="268"/>
            <ac:spMk id="19" creationId="{373C424C-946C-6C07-CEC6-3E4DC1E8DDDA}"/>
          </ac:spMkLst>
        </pc:spChg>
        <pc:spChg chg="mod">
          <ac:chgData name="kayis kautsar" userId="3737c1c41a37e7dd" providerId="LiveId" clId="{A37303FA-0C21-4088-AA7C-C4CA47BC4E95}" dt="2022-10-12T22:20:07.476" v="1047"/>
          <ac:spMkLst>
            <pc:docMk/>
            <pc:sldMk cId="3255592304" sldId="268"/>
            <ac:spMk id="20" creationId="{39930D36-0525-6D6F-708F-A2301AC8C912}"/>
          </ac:spMkLst>
        </pc:spChg>
        <pc:spChg chg="mod">
          <ac:chgData name="kayis kautsar" userId="3737c1c41a37e7dd" providerId="LiveId" clId="{A37303FA-0C21-4088-AA7C-C4CA47BC4E95}" dt="2022-10-12T22:20:07.476" v="1047"/>
          <ac:spMkLst>
            <pc:docMk/>
            <pc:sldMk cId="3255592304" sldId="268"/>
            <ac:spMk id="21" creationId="{779AA015-5BF7-A794-3273-A3EE1ECCAADA}"/>
          </ac:spMkLst>
        </pc:spChg>
        <pc:spChg chg="add mod">
          <ac:chgData name="kayis kautsar" userId="3737c1c41a37e7dd" providerId="LiveId" clId="{A37303FA-0C21-4088-AA7C-C4CA47BC4E95}" dt="2022-10-12T22:21:09.135" v="1064" actId="20577"/>
          <ac:spMkLst>
            <pc:docMk/>
            <pc:sldMk cId="3255592304" sldId="268"/>
            <ac:spMk id="22" creationId="{FA5FB875-2D7D-3932-3D0D-2690DCF43F78}"/>
          </ac:spMkLst>
        </pc:spChg>
        <pc:spChg chg="mod">
          <ac:chgData name="kayis kautsar" userId="3737c1c41a37e7dd" providerId="LiveId" clId="{A37303FA-0C21-4088-AA7C-C4CA47BC4E95}" dt="2022-10-12T22:20:07.476" v="1047"/>
          <ac:spMkLst>
            <pc:docMk/>
            <pc:sldMk cId="3255592304" sldId="268"/>
            <ac:spMk id="24" creationId="{B75E9D53-A10F-45DB-9C86-8083127200B1}"/>
          </ac:spMkLst>
        </pc:spChg>
        <pc:spChg chg="mod">
          <ac:chgData name="kayis kautsar" userId="3737c1c41a37e7dd" providerId="LiveId" clId="{A37303FA-0C21-4088-AA7C-C4CA47BC4E95}" dt="2022-10-12T22:20:07.476" v="1047"/>
          <ac:spMkLst>
            <pc:docMk/>
            <pc:sldMk cId="3255592304" sldId="268"/>
            <ac:spMk id="25" creationId="{4C3D5FBF-1FC9-327B-8B00-F54A2283102E}"/>
          </ac:spMkLst>
        </pc:spChg>
        <pc:spChg chg="mod">
          <ac:chgData name="kayis kautsar" userId="3737c1c41a37e7dd" providerId="LiveId" clId="{A37303FA-0C21-4088-AA7C-C4CA47BC4E95}" dt="2022-10-12T22:20:07.476" v="1047"/>
          <ac:spMkLst>
            <pc:docMk/>
            <pc:sldMk cId="3255592304" sldId="268"/>
            <ac:spMk id="26" creationId="{0B508357-438E-3945-08E0-21BA3087116E}"/>
          </ac:spMkLst>
        </pc:spChg>
        <pc:spChg chg="mod">
          <ac:chgData name="kayis kautsar" userId="3737c1c41a37e7dd" providerId="LiveId" clId="{A37303FA-0C21-4088-AA7C-C4CA47BC4E95}" dt="2022-10-12T22:20:07.476" v="1047"/>
          <ac:spMkLst>
            <pc:docMk/>
            <pc:sldMk cId="3255592304" sldId="268"/>
            <ac:spMk id="27" creationId="{13CED1F1-59BD-B8AE-ABA5-E74CD920D9D3}"/>
          </ac:spMkLst>
        </pc:spChg>
        <pc:spChg chg="add mod">
          <ac:chgData name="kayis kautsar" userId="3737c1c41a37e7dd" providerId="LiveId" clId="{A37303FA-0C21-4088-AA7C-C4CA47BC4E95}" dt="2022-10-12T22:21:05.853" v="1062" actId="1076"/>
          <ac:spMkLst>
            <pc:docMk/>
            <pc:sldMk cId="3255592304" sldId="268"/>
            <ac:spMk id="28" creationId="{927DCA6B-2D25-C82D-873C-79066AE49633}"/>
          </ac:spMkLst>
        </pc:spChg>
        <pc:spChg chg="add del mod ord">
          <ac:chgData name="kayis kautsar" userId="3737c1c41a37e7dd" providerId="LiveId" clId="{A37303FA-0C21-4088-AA7C-C4CA47BC4E95}" dt="2022-10-12T22:22:31.216" v="1081" actId="931"/>
          <ac:spMkLst>
            <pc:docMk/>
            <pc:sldMk cId="3255592304" sldId="268"/>
            <ac:spMk id="29" creationId="{0F5C306A-7389-A0A3-F5C4-FDE34F5673EB}"/>
          </ac:spMkLst>
        </pc:spChg>
        <pc:spChg chg="add del mod ord">
          <ac:chgData name="kayis kautsar" userId="3737c1c41a37e7dd" providerId="LiveId" clId="{A37303FA-0C21-4088-AA7C-C4CA47BC4E95}" dt="2022-10-12T22:22:34.053" v="1082" actId="931"/>
          <ac:spMkLst>
            <pc:docMk/>
            <pc:sldMk cId="3255592304" sldId="268"/>
            <ac:spMk id="30" creationId="{3D0D4A12-553E-17E8-28BB-3BDA7CFEB38A}"/>
          </ac:spMkLst>
        </pc:spChg>
        <pc:spChg chg="add del mod ord">
          <ac:chgData name="kayis kautsar" userId="3737c1c41a37e7dd" providerId="LiveId" clId="{A37303FA-0C21-4088-AA7C-C4CA47BC4E95}" dt="2022-10-12T22:22:38.014" v="1085" actId="931"/>
          <ac:spMkLst>
            <pc:docMk/>
            <pc:sldMk cId="3255592304" sldId="268"/>
            <ac:spMk id="31" creationId="{9D930D01-DBAA-02C9-A596-74E37222CC8F}"/>
          </ac:spMkLst>
        </pc:spChg>
        <pc:grpChg chg="add del mod">
          <ac:chgData name="kayis kautsar" userId="3737c1c41a37e7dd" providerId="LiveId" clId="{A37303FA-0C21-4088-AA7C-C4CA47BC4E95}" dt="2022-10-12T22:18:42.037" v="1020" actId="165"/>
          <ac:grpSpMkLst>
            <pc:docMk/>
            <pc:sldMk cId="3255592304" sldId="268"/>
            <ac:grpSpMk id="7" creationId="{ACB2DBFB-C5D3-35CF-9AAB-E750C3ED5998}"/>
          </ac:grpSpMkLst>
        </pc:grpChg>
        <pc:grpChg chg="add del mod">
          <ac:chgData name="kayis kautsar" userId="3737c1c41a37e7dd" providerId="LiveId" clId="{A37303FA-0C21-4088-AA7C-C4CA47BC4E95}" dt="2022-10-12T22:19:32.959" v="1040" actId="165"/>
          <ac:grpSpMkLst>
            <pc:docMk/>
            <pc:sldMk cId="3255592304" sldId="268"/>
            <ac:grpSpMk id="10" creationId="{BADD650D-94AD-A312-3DC3-0FE9DAF81256}"/>
          </ac:grpSpMkLst>
        </pc:grpChg>
        <pc:grpChg chg="add mod">
          <ac:chgData name="kayis kautsar" userId="3737c1c41a37e7dd" providerId="LiveId" clId="{A37303FA-0C21-4088-AA7C-C4CA47BC4E95}" dt="2022-10-12T22:20:16.803" v="1050" actId="552"/>
          <ac:grpSpMkLst>
            <pc:docMk/>
            <pc:sldMk cId="3255592304" sldId="268"/>
            <ac:grpSpMk id="18" creationId="{802102FA-0C1F-DCFB-782D-B938D11AA305}"/>
          </ac:grpSpMkLst>
        </pc:grpChg>
        <pc:grpChg chg="add mod">
          <ac:chgData name="kayis kautsar" userId="3737c1c41a37e7dd" providerId="LiveId" clId="{A37303FA-0C21-4088-AA7C-C4CA47BC4E95}" dt="2022-10-12T22:20:20.628" v="1051" actId="1076"/>
          <ac:grpSpMkLst>
            <pc:docMk/>
            <pc:sldMk cId="3255592304" sldId="268"/>
            <ac:grpSpMk id="23" creationId="{ABE50137-BB37-8B7C-DFBA-AF5BF0113BA8}"/>
          </ac:grpSpMkLst>
        </pc:grpChg>
        <pc:picChg chg="add del mod">
          <ac:chgData name="kayis kautsar" userId="3737c1c41a37e7dd" providerId="LiveId" clId="{A37303FA-0C21-4088-AA7C-C4CA47BC4E95}" dt="2022-10-13T02:56:30.950" v="2224" actId="478"/>
          <ac:picMkLst>
            <pc:docMk/>
            <pc:sldMk cId="3255592304" sldId="268"/>
            <ac:picMk id="33" creationId="{ADBD7C47-2D29-4C8B-6646-29932B160B1A}"/>
          </ac:picMkLst>
        </pc:picChg>
        <pc:picChg chg="add del mod">
          <ac:chgData name="kayis kautsar" userId="3737c1c41a37e7dd" providerId="LiveId" clId="{A37303FA-0C21-4088-AA7C-C4CA47BC4E95}" dt="2022-10-13T02:56:30.950" v="2224" actId="478"/>
          <ac:picMkLst>
            <pc:docMk/>
            <pc:sldMk cId="3255592304" sldId="268"/>
            <ac:picMk id="35" creationId="{160D6EFD-B2A9-69BD-ECA1-B51A854822AD}"/>
          </ac:picMkLst>
        </pc:picChg>
        <pc:picChg chg="add del mod">
          <ac:chgData name="kayis kautsar" userId="3737c1c41a37e7dd" providerId="LiveId" clId="{A37303FA-0C21-4088-AA7C-C4CA47BC4E95}" dt="2022-10-13T02:56:30.950" v="2224" actId="478"/>
          <ac:picMkLst>
            <pc:docMk/>
            <pc:sldMk cId="3255592304" sldId="268"/>
            <ac:picMk id="37" creationId="{A868F2EA-5BA9-A505-12FA-36D84BB19E0F}"/>
          </ac:picMkLst>
        </pc:picChg>
      </pc:sldChg>
      <pc:sldChg chg="addSp delSp modSp new mod setBg modClrScheme chgLayout">
        <pc:chgData name="kayis kautsar" userId="3737c1c41a37e7dd" providerId="LiveId" clId="{A37303FA-0C21-4088-AA7C-C4CA47BC4E95}" dt="2022-10-13T02:56:38.841" v="2231" actId="207"/>
        <pc:sldMkLst>
          <pc:docMk/>
          <pc:sldMk cId="1704417367" sldId="269"/>
        </pc:sldMkLst>
        <pc:spChg chg="del">
          <ac:chgData name="kayis kautsar" userId="3737c1c41a37e7dd" providerId="LiveId" clId="{A37303FA-0C21-4088-AA7C-C4CA47BC4E95}" dt="2022-10-12T22:22:46.611" v="1091" actId="478"/>
          <ac:spMkLst>
            <pc:docMk/>
            <pc:sldMk cId="1704417367" sldId="269"/>
            <ac:spMk id="2" creationId="{94A1E9D3-A485-5561-593A-881C22825EE0}"/>
          </ac:spMkLst>
        </pc:spChg>
        <pc:spChg chg="add mod">
          <ac:chgData name="kayis kautsar" userId="3737c1c41a37e7dd" providerId="LiveId" clId="{A37303FA-0C21-4088-AA7C-C4CA47BC4E95}" dt="2022-10-13T02:56:38.841" v="2231" actId="207"/>
          <ac:spMkLst>
            <pc:docMk/>
            <pc:sldMk cId="1704417367" sldId="269"/>
            <ac:spMk id="3" creationId="{94830C94-5142-2B8F-48A3-56F913C6349A}"/>
          </ac:spMkLst>
        </pc:spChg>
        <pc:spChg chg="del">
          <ac:chgData name="kayis kautsar" userId="3737c1c41a37e7dd" providerId="LiveId" clId="{A37303FA-0C21-4088-AA7C-C4CA47BC4E95}" dt="2022-10-12T22:22:46.611" v="1091" actId="478"/>
          <ac:spMkLst>
            <pc:docMk/>
            <pc:sldMk cId="1704417367" sldId="269"/>
            <ac:spMk id="3" creationId="{B64873B1-2771-2738-0B96-4474C362641D}"/>
          </ac:spMkLst>
        </pc:spChg>
        <pc:spChg chg="del">
          <ac:chgData name="kayis kautsar" userId="3737c1c41a37e7dd" providerId="LiveId" clId="{A37303FA-0C21-4088-AA7C-C4CA47BC4E95}" dt="2022-10-12T22:22:46.611" v="1091" actId="478"/>
          <ac:spMkLst>
            <pc:docMk/>
            <pc:sldMk cId="1704417367" sldId="269"/>
            <ac:spMk id="4" creationId="{68BBCECD-3952-CE7E-2465-F78D05673240}"/>
          </ac:spMkLst>
        </pc:spChg>
        <pc:spChg chg="add del mod">
          <ac:chgData name="kayis kautsar" userId="3737c1c41a37e7dd" providerId="LiveId" clId="{A37303FA-0C21-4088-AA7C-C4CA47BC4E95}" dt="2022-10-12T22:27:02.519" v="1157" actId="21"/>
          <ac:spMkLst>
            <pc:docMk/>
            <pc:sldMk cId="1704417367" sldId="269"/>
            <ac:spMk id="5" creationId="{48F0286D-D6C2-FA65-4D47-CD388AFEC8DD}"/>
          </ac:spMkLst>
        </pc:spChg>
        <pc:spChg chg="add mod ord">
          <ac:chgData name="kayis kautsar" userId="3737c1c41a37e7dd" providerId="LiveId" clId="{A37303FA-0C21-4088-AA7C-C4CA47BC4E95}" dt="2022-10-12T22:24:43.668" v="1135" actId="14100"/>
          <ac:spMkLst>
            <pc:docMk/>
            <pc:sldMk cId="1704417367" sldId="269"/>
            <ac:spMk id="6" creationId="{47F42A1F-8932-38A0-FBE3-20A41687379C}"/>
          </ac:spMkLst>
        </pc:spChg>
        <pc:spChg chg="add mod">
          <ac:chgData name="kayis kautsar" userId="3737c1c41a37e7dd" providerId="LiveId" clId="{A37303FA-0C21-4088-AA7C-C4CA47BC4E95}" dt="2022-10-12T22:24:59.228" v="1136" actId="207"/>
          <ac:spMkLst>
            <pc:docMk/>
            <pc:sldMk cId="1704417367" sldId="269"/>
            <ac:spMk id="7" creationId="{AF5271E8-5D54-4C66-2A6C-AFF4390B015C}"/>
          </ac:spMkLst>
        </pc:spChg>
        <pc:spChg chg="add mod">
          <ac:chgData name="kayis kautsar" userId="3737c1c41a37e7dd" providerId="LiveId" clId="{A37303FA-0C21-4088-AA7C-C4CA47BC4E95}" dt="2022-10-12T22:26:12.453" v="1142" actId="1076"/>
          <ac:spMkLst>
            <pc:docMk/>
            <pc:sldMk cId="1704417367" sldId="269"/>
            <ac:spMk id="8" creationId="{E0D50A37-B0F6-A008-79EC-6D3BD8C2102A}"/>
          </ac:spMkLst>
        </pc:spChg>
        <pc:spChg chg="add mod">
          <ac:chgData name="kayis kautsar" userId="3737c1c41a37e7dd" providerId="LiveId" clId="{A37303FA-0C21-4088-AA7C-C4CA47BC4E95}" dt="2022-10-12T22:26:12.453" v="1142" actId="1076"/>
          <ac:spMkLst>
            <pc:docMk/>
            <pc:sldMk cId="1704417367" sldId="269"/>
            <ac:spMk id="9" creationId="{BEEBF414-42B3-389C-2E93-0769600DC2E8}"/>
          </ac:spMkLst>
        </pc:spChg>
        <pc:spChg chg="add mod">
          <ac:chgData name="kayis kautsar" userId="3737c1c41a37e7dd" providerId="LiveId" clId="{A37303FA-0C21-4088-AA7C-C4CA47BC4E95}" dt="2022-10-12T22:26:12.453" v="1142" actId="1076"/>
          <ac:spMkLst>
            <pc:docMk/>
            <pc:sldMk cId="1704417367" sldId="269"/>
            <ac:spMk id="11" creationId="{5BCFE0FC-4ACA-CB06-155F-ACC9C4DAA533}"/>
          </ac:spMkLst>
        </pc:spChg>
        <pc:spChg chg="add mod">
          <ac:chgData name="kayis kautsar" userId="3737c1c41a37e7dd" providerId="LiveId" clId="{A37303FA-0C21-4088-AA7C-C4CA47BC4E95}" dt="2022-10-12T22:26:45.925" v="1150" actId="207"/>
          <ac:spMkLst>
            <pc:docMk/>
            <pc:sldMk cId="1704417367" sldId="269"/>
            <ac:spMk id="12" creationId="{8D6D093C-0ABA-3647-9F6B-5E9C0F5E9E28}"/>
          </ac:spMkLst>
        </pc:spChg>
        <pc:spChg chg="mod">
          <ac:chgData name="kayis kautsar" userId="3737c1c41a37e7dd" providerId="LiveId" clId="{A37303FA-0C21-4088-AA7C-C4CA47BC4E95}" dt="2022-10-12T22:26:24.461" v="1143"/>
          <ac:spMkLst>
            <pc:docMk/>
            <pc:sldMk cId="1704417367" sldId="269"/>
            <ac:spMk id="14" creationId="{23C24752-F0D6-5C99-A7BB-C083A0C8A489}"/>
          </ac:spMkLst>
        </pc:spChg>
        <pc:spChg chg="mod">
          <ac:chgData name="kayis kautsar" userId="3737c1c41a37e7dd" providerId="LiveId" clId="{A37303FA-0C21-4088-AA7C-C4CA47BC4E95}" dt="2022-10-12T22:26:24.461" v="1143"/>
          <ac:spMkLst>
            <pc:docMk/>
            <pc:sldMk cId="1704417367" sldId="269"/>
            <ac:spMk id="15" creationId="{BBC58607-46CA-CFB1-DFB8-7F9C853B7FDF}"/>
          </ac:spMkLst>
        </pc:spChg>
        <pc:spChg chg="mod">
          <ac:chgData name="kayis kautsar" userId="3737c1c41a37e7dd" providerId="LiveId" clId="{A37303FA-0C21-4088-AA7C-C4CA47BC4E95}" dt="2022-10-12T22:26:24.461" v="1143"/>
          <ac:spMkLst>
            <pc:docMk/>
            <pc:sldMk cId="1704417367" sldId="269"/>
            <ac:spMk id="16" creationId="{3E3DE812-30FE-759C-8606-D017DC9B74F1}"/>
          </ac:spMkLst>
        </pc:spChg>
        <pc:spChg chg="add mod">
          <ac:chgData name="kayis kautsar" userId="3737c1c41a37e7dd" providerId="LiveId" clId="{A37303FA-0C21-4088-AA7C-C4CA47BC4E95}" dt="2022-10-12T22:26:52.371" v="1152" actId="20577"/>
          <ac:spMkLst>
            <pc:docMk/>
            <pc:sldMk cId="1704417367" sldId="269"/>
            <ac:spMk id="17" creationId="{8E2B9B10-E11B-F62A-DD1C-B8EA04352836}"/>
          </ac:spMkLst>
        </pc:spChg>
        <pc:spChg chg="mod">
          <ac:chgData name="kayis kautsar" userId="3737c1c41a37e7dd" providerId="LiveId" clId="{A37303FA-0C21-4088-AA7C-C4CA47BC4E95}" dt="2022-10-12T22:26:24.461" v="1143"/>
          <ac:spMkLst>
            <pc:docMk/>
            <pc:sldMk cId="1704417367" sldId="269"/>
            <ac:spMk id="19" creationId="{C7A96F83-70E9-540F-D988-8D5B467AFB1C}"/>
          </ac:spMkLst>
        </pc:spChg>
        <pc:spChg chg="mod">
          <ac:chgData name="kayis kautsar" userId="3737c1c41a37e7dd" providerId="LiveId" clId="{A37303FA-0C21-4088-AA7C-C4CA47BC4E95}" dt="2022-10-12T22:26:24.461" v="1143"/>
          <ac:spMkLst>
            <pc:docMk/>
            <pc:sldMk cId="1704417367" sldId="269"/>
            <ac:spMk id="20" creationId="{540B81CE-AFB1-F733-70CB-971F5D168893}"/>
          </ac:spMkLst>
        </pc:spChg>
        <pc:spChg chg="mod">
          <ac:chgData name="kayis kautsar" userId="3737c1c41a37e7dd" providerId="LiveId" clId="{A37303FA-0C21-4088-AA7C-C4CA47BC4E95}" dt="2022-10-12T22:26:24.461" v="1143"/>
          <ac:spMkLst>
            <pc:docMk/>
            <pc:sldMk cId="1704417367" sldId="269"/>
            <ac:spMk id="21" creationId="{F368D0C4-35B8-8CD8-EA66-B4F343FA8072}"/>
          </ac:spMkLst>
        </pc:spChg>
        <pc:spChg chg="mod">
          <ac:chgData name="kayis kautsar" userId="3737c1c41a37e7dd" providerId="LiveId" clId="{A37303FA-0C21-4088-AA7C-C4CA47BC4E95}" dt="2022-10-12T22:26:24.461" v="1143"/>
          <ac:spMkLst>
            <pc:docMk/>
            <pc:sldMk cId="1704417367" sldId="269"/>
            <ac:spMk id="22" creationId="{B0C96F0B-F9EA-7039-BAD6-D6B1DA0E68BD}"/>
          </ac:spMkLst>
        </pc:spChg>
        <pc:spChg chg="add mod">
          <ac:chgData name="kayis kautsar" userId="3737c1c41a37e7dd" providerId="LiveId" clId="{A37303FA-0C21-4088-AA7C-C4CA47BC4E95}" dt="2022-10-12T22:27:00.448" v="1156" actId="1076"/>
          <ac:spMkLst>
            <pc:docMk/>
            <pc:sldMk cId="1704417367" sldId="269"/>
            <ac:spMk id="23" creationId="{6A752425-C809-7301-DD18-662CAB383060}"/>
          </ac:spMkLst>
        </pc:spChg>
        <pc:spChg chg="add del mod ord">
          <ac:chgData name="kayis kautsar" userId="3737c1c41a37e7dd" providerId="LiveId" clId="{A37303FA-0C21-4088-AA7C-C4CA47BC4E95}" dt="2022-10-12T22:27:19.361" v="1164" actId="931"/>
          <ac:spMkLst>
            <pc:docMk/>
            <pc:sldMk cId="1704417367" sldId="269"/>
            <ac:spMk id="24" creationId="{29B57180-A07F-A199-CC69-CD46D030E49C}"/>
          </ac:spMkLst>
        </pc:spChg>
        <pc:spChg chg="add mod ord">
          <ac:chgData name="kayis kautsar" userId="3737c1c41a37e7dd" providerId="LiveId" clId="{A37303FA-0C21-4088-AA7C-C4CA47BC4E95}" dt="2022-10-12T22:33:43.517" v="1266" actId="167"/>
          <ac:spMkLst>
            <pc:docMk/>
            <pc:sldMk cId="1704417367" sldId="269"/>
            <ac:spMk id="27" creationId="{A76AC85F-6854-7D24-66CD-8931F7F80A2D}"/>
          </ac:spMkLst>
        </pc:spChg>
        <pc:grpChg chg="add mod">
          <ac:chgData name="kayis kautsar" userId="3737c1c41a37e7dd" providerId="LiveId" clId="{A37303FA-0C21-4088-AA7C-C4CA47BC4E95}" dt="2022-10-12T22:26:24.461" v="1143"/>
          <ac:grpSpMkLst>
            <pc:docMk/>
            <pc:sldMk cId="1704417367" sldId="269"/>
            <ac:grpSpMk id="13" creationId="{FD3AA72E-2686-025B-5CB6-A6E3315D4699}"/>
          </ac:grpSpMkLst>
        </pc:grpChg>
        <pc:grpChg chg="add mod">
          <ac:chgData name="kayis kautsar" userId="3737c1c41a37e7dd" providerId="LiveId" clId="{A37303FA-0C21-4088-AA7C-C4CA47BC4E95}" dt="2022-10-12T22:26:54.849" v="1153" actId="1076"/>
          <ac:grpSpMkLst>
            <pc:docMk/>
            <pc:sldMk cId="1704417367" sldId="269"/>
            <ac:grpSpMk id="18" creationId="{A445AC78-EDED-DA69-7386-A7B1BF7CAEC2}"/>
          </ac:grpSpMkLst>
        </pc:grpChg>
        <pc:picChg chg="add del mod">
          <ac:chgData name="kayis kautsar" userId="3737c1c41a37e7dd" providerId="LiveId" clId="{A37303FA-0C21-4088-AA7C-C4CA47BC4E95}" dt="2022-10-13T02:56:36.809" v="2228" actId="478"/>
          <ac:picMkLst>
            <pc:docMk/>
            <pc:sldMk cId="1704417367" sldId="269"/>
            <ac:picMk id="26" creationId="{4D0B3990-6F32-B595-50FE-3230FBFCEDAD}"/>
          </ac:picMkLst>
        </pc:picChg>
        <pc:cxnChg chg="add del mod">
          <ac:chgData name="kayis kautsar" userId="3737c1c41a37e7dd" providerId="LiveId" clId="{A37303FA-0C21-4088-AA7C-C4CA47BC4E95}" dt="2022-10-12T22:26:56.604" v="1154" actId="478"/>
          <ac:cxnSpMkLst>
            <pc:docMk/>
            <pc:sldMk cId="1704417367" sldId="269"/>
            <ac:cxnSpMk id="10" creationId="{C59D5D99-6BE9-CC62-2027-B201FBE18CF4}"/>
          </ac:cxnSpMkLst>
        </pc:cxnChg>
      </pc:sldChg>
      <pc:sldChg chg="new del">
        <pc:chgData name="kayis kautsar" userId="3737c1c41a37e7dd" providerId="LiveId" clId="{A37303FA-0C21-4088-AA7C-C4CA47BC4E95}" dt="2022-10-12T22:22:44.330" v="1089" actId="680"/>
        <pc:sldMkLst>
          <pc:docMk/>
          <pc:sldMk cId="3048459695" sldId="269"/>
        </pc:sldMkLst>
      </pc:sldChg>
      <pc:sldChg chg="addSp delSp modSp new mod setBg modClrScheme chgLayout">
        <pc:chgData name="kayis kautsar" userId="3737c1c41a37e7dd" providerId="LiveId" clId="{A37303FA-0C21-4088-AA7C-C4CA47BC4E95}" dt="2022-10-13T02:56:44.275" v="2236" actId="167"/>
        <pc:sldMkLst>
          <pc:docMk/>
          <pc:sldMk cId="2002037763" sldId="270"/>
        </pc:sldMkLst>
        <pc:spChg chg="del">
          <ac:chgData name="kayis kautsar" userId="3737c1c41a37e7dd" providerId="LiveId" clId="{A37303FA-0C21-4088-AA7C-C4CA47BC4E95}" dt="2022-10-12T22:27:24.626" v="1168" actId="478"/>
          <ac:spMkLst>
            <pc:docMk/>
            <pc:sldMk cId="2002037763" sldId="270"/>
            <ac:spMk id="2" creationId="{5C673AB1-D210-6A13-4A81-7A3263ED4E5D}"/>
          </ac:spMkLst>
        </pc:spChg>
        <pc:spChg chg="add mod ord">
          <ac:chgData name="kayis kautsar" userId="3737c1c41a37e7dd" providerId="LiveId" clId="{A37303FA-0C21-4088-AA7C-C4CA47BC4E95}" dt="2022-10-13T02:56:44.275" v="2236" actId="167"/>
          <ac:spMkLst>
            <pc:docMk/>
            <pc:sldMk cId="2002037763" sldId="270"/>
            <ac:spMk id="3" creationId="{B0DBFB9A-7804-A15E-CAE9-E336C433A836}"/>
          </ac:spMkLst>
        </pc:spChg>
        <pc:spChg chg="add del mod">
          <ac:chgData name="kayis kautsar" userId="3737c1c41a37e7dd" providerId="LiveId" clId="{A37303FA-0C21-4088-AA7C-C4CA47BC4E95}" dt="2022-10-12T22:31:00.973" v="1227" actId="21"/>
          <ac:spMkLst>
            <pc:docMk/>
            <pc:sldMk cId="2002037763" sldId="270"/>
            <ac:spMk id="3" creationId="{CDB3AEE5-EEF7-99B2-97FD-2AA243CA80DB}"/>
          </ac:spMkLst>
        </pc:spChg>
        <pc:spChg chg="add del mod">
          <ac:chgData name="kayis kautsar" userId="3737c1c41a37e7dd" providerId="LiveId" clId="{A37303FA-0C21-4088-AA7C-C4CA47BC4E95}" dt="2022-10-12T22:29:58.182" v="1209" actId="21"/>
          <ac:spMkLst>
            <pc:docMk/>
            <pc:sldMk cId="2002037763" sldId="270"/>
            <ac:spMk id="4" creationId="{C5EFF385-5EB2-E19A-10E0-7B29D16B36DA}"/>
          </ac:spMkLst>
        </pc:spChg>
        <pc:spChg chg="add mod">
          <ac:chgData name="kayis kautsar" userId="3737c1c41a37e7dd" providerId="LiveId" clId="{A37303FA-0C21-4088-AA7C-C4CA47BC4E95}" dt="2022-10-12T22:33:47.357" v="1269" actId="1076"/>
          <ac:spMkLst>
            <pc:docMk/>
            <pc:sldMk cId="2002037763" sldId="270"/>
            <ac:spMk id="5" creationId="{BA0D0D1D-F1DE-4617-2F67-52D0366B26B4}"/>
          </ac:spMkLst>
        </pc:spChg>
        <pc:spChg chg="add mod">
          <ac:chgData name="kayis kautsar" userId="3737c1c41a37e7dd" providerId="LiveId" clId="{A37303FA-0C21-4088-AA7C-C4CA47BC4E95}" dt="2022-10-12T22:28:14.669" v="1184" actId="1076"/>
          <ac:spMkLst>
            <pc:docMk/>
            <pc:sldMk cId="2002037763" sldId="270"/>
            <ac:spMk id="6" creationId="{A53DAC01-CDA7-737D-6B06-B335393FDC93}"/>
          </ac:spMkLst>
        </pc:spChg>
        <pc:spChg chg="add del mod">
          <ac:chgData name="kayis kautsar" userId="3737c1c41a37e7dd" providerId="LiveId" clId="{A37303FA-0C21-4088-AA7C-C4CA47BC4E95}" dt="2022-10-12T22:28:27.821" v="1187" actId="478"/>
          <ac:spMkLst>
            <pc:docMk/>
            <pc:sldMk cId="2002037763" sldId="270"/>
            <ac:spMk id="7" creationId="{60FCA81B-D1C0-F371-61A1-DDDEE1950D19}"/>
          </ac:spMkLst>
        </pc:spChg>
        <pc:spChg chg="add del mod">
          <ac:chgData name="kayis kautsar" userId="3737c1c41a37e7dd" providerId="LiveId" clId="{A37303FA-0C21-4088-AA7C-C4CA47BC4E95}" dt="2022-10-12T22:28:27.821" v="1187" actId="478"/>
          <ac:spMkLst>
            <pc:docMk/>
            <pc:sldMk cId="2002037763" sldId="270"/>
            <ac:spMk id="8" creationId="{654E1E4F-C9DD-412E-34E0-D8CF913639CE}"/>
          </ac:spMkLst>
        </pc:spChg>
        <pc:spChg chg="add mod">
          <ac:chgData name="kayis kautsar" userId="3737c1c41a37e7dd" providerId="LiveId" clId="{A37303FA-0C21-4088-AA7C-C4CA47BC4E95}" dt="2022-10-12T22:29:55.670" v="1208" actId="1076"/>
          <ac:spMkLst>
            <pc:docMk/>
            <pc:sldMk cId="2002037763" sldId="270"/>
            <ac:spMk id="9" creationId="{2A7761C1-E54D-DF7A-3B21-9D7A470FF814}"/>
          </ac:spMkLst>
        </pc:spChg>
        <pc:spChg chg="mod topLvl">
          <ac:chgData name="kayis kautsar" userId="3737c1c41a37e7dd" providerId="LiveId" clId="{A37303FA-0C21-4088-AA7C-C4CA47BC4E95}" dt="2022-10-12T22:29:55.670" v="1208" actId="1076"/>
          <ac:spMkLst>
            <pc:docMk/>
            <pc:sldMk cId="2002037763" sldId="270"/>
            <ac:spMk id="11" creationId="{BA4C3104-E12F-3285-D917-67B4F8DF01FF}"/>
          </ac:spMkLst>
        </pc:spChg>
        <pc:spChg chg="mod topLvl">
          <ac:chgData name="kayis kautsar" userId="3737c1c41a37e7dd" providerId="LiveId" clId="{A37303FA-0C21-4088-AA7C-C4CA47BC4E95}" dt="2022-10-12T22:29:55.670" v="1208" actId="1076"/>
          <ac:spMkLst>
            <pc:docMk/>
            <pc:sldMk cId="2002037763" sldId="270"/>
            <ac:spMk id="13" creationId="{6B119264-0845-28B5-E0B8-1B499FBD0CBA}"/>
          </ac:spMkLst>
        </pc:spChg>
        <pc:spChg chg="add mod">
          <ac:chgData name="kayis kautsar" userId="3737c1c41a37e7dd" providerId="LiveId" clId="{A37303FA-0C21-4088-AA7C-C4CA47BC4E95}" dt="2022-10-12T22:29:38.966" v="1203" actId="1076"/>
          <ac:spMkLst>
            <pc:docMk/>
            <pc:sldMk cId="2002037763" sldId="270"/>
            <ac:spMk id="15" creationId="{F759D33E-471E-1F13-3731-BB421015776D}"/>
          </ac:spMkLst>
        </pc:spChg>
        <pc:spChg chg="mod">
          <ac:chgData name="kayis kautsar" userId="3737c1c41a37e7dd" providerId="LiveId" clId="{A37303FA-0C21-4088-AA7C-C4CA47BC4E95}" dt="2022-10-12T22:29:26.708" v="1200"/>
          <ac:spMkLst>
            <pc:docMk/>
            <pc:sldMk cId="2002037763" sldId="270"/>
            <ac:spMk id="17" creationId="{7B97B370-DC52-39AF-D2AE-1E16A301A1A4}"/>
          </ac:spMkLst>
        </pc:spChg>
        <pc:spChg chg="mod">
          <ac:chgData name="kayis kautsar" userId="3737c1c41a37e7dd" providerId="LiveId" clId="{A37303FA-0C21-4088-AA7C-C4CA47BC4E95}" dt="2022-10-12T22:29:26.708" v="1200"/>
          <ac:spMkLst>
            <pc:docMk/>
            <pc:sldMk cId="2002037763" sldId="270"/>
            <ac:spMk id="18" creationId="{967AA93E-7907-2AD1-7EDE-53CDD5661738}"/>
          </ac:spMkLst>
        </pc:spChg>
        <pc:spChg chg="mod">
          <ac:chgData name="kayis kautsar" userId="3737c1c41a37e7dd" providerId="LiveId" clId="{A37303FA-0C21-4088-AA7C-C4CA47BC4E95}" dt="2022-10-12T22:29:26.708" v="1200"/>
          <ac:spMkLst>
            <pc:docMk/>
            <pc:sldMk cId="2002037763" sldId="270"/>
            <ac:spMk id="19" creationId="{424DB479-046C-D580-2480-E976C5A73CA6}"/>
          </ac:spMkLst>
        </pc:spChg>
        <pc:spChg chg="add mod">
          <ac:chgData name="kayis kautsar" userId="3737c1c41a37e7dd" providerId="LiveId" clId="{A37303FA-0C21-4088-AA7C-C4CA47BC4E95}" dt="2022-10-12T22:33:14.591" v="1259" actId="20577"/>
          <ac:spMkLst>
            <pc:docMk/>
            <pc:sldMk cId="2002037763" sldId="270"/>
            <ac:spMk id="20" creationId="{AE6CC18C-FE26-C816-C00A-4591FAC1DFE3}"/>
          </ac:spMkLst>
        </pc:spChg>
        <pc:spChg chg="mod">
          <ac:chgData name="kayis kautsar" userId="3737c1c41a37e7dd" providerId="LiveId" clId="{A37303FA-0C21-4088-AA7C-C4CA47BC4E95}" dt="2022-10-12T22:29:26.708" v="1200"/>
          <ac:spMkLst>
            <pc:docMk/>
            <pc:sldMk cId="2002037763" sldId="270"/>
            <ac:spMk id="22" creationId="{7C426229-9C9A-8427-66E7-459EEB64426E}"/>
          </ac:spMkLst>
        </pc:spChg>
        <pc:spChg chg="mod">
          <ac:chgData name="kayis kautsar" userId="3737c1c41a37e7dd" providerId="LiveId" clId="{A37303FA-0C21-4088-AA7C-C4CA47BC4E95}" dt="2022-10-12T22:29:26.708" v="1200"/>
          <ac:spMkLst>
            <pc:docMk/>
            <pc:sldMk cId="2002037763" sldId="270"/>
            <ac:spMk id="23" creationId="{1235B85E-0CF7-88BC-9EC2-09BD80FB2091}"/>
          </ac:spMkLst>
        </pc:spChg>
        <pc:spChg chg="mod">
          <ac:chgData name="kayis kautsar" userId="3737c1c41a37e7dd" providerId="LiveId" clId="{A37303FA-0C21-4088-AA7C-C4CA47BC4E95}" dt="2022-10-12T22:29:26.708" v="1200"/>
          <ac:spMkLst>
            <pc:docMk/>
            <pc:sldMk cId="2002037763" sldId="270"/>
            <ac:spMk id="24" creationId="{89326875-4672-B228-D9F5-1679DABFEF53}"/>
          </ac:spMkLst>
        </pc:spChg>
        <pc:spChg chg="mod">
          <ac:chgData name="kayis kautsar" userId="3737c1c41a37e7dd" providerId="LiveId" clId="{A37303FA-0C21-4088-AA7C-C4CA47BC4E95}" dt="2022-10-12T22:29:26.708" v="1200"/>
          <ac:spMkLst>
            <pc:docMk/>
            <pc:sldMk cId="2002037763" sldId="270"/>
            <ac:spMk id="25" creationId="{D4BBB69A-D43E-8F66-E448-D9EDFF439B5E}"/>
          </ac:spMkLst>
        </pc:spChg>
        <pc:spChg chg="add mod">
          <ac:chgData name="kayis kautsar" userId="3737c1c41a37e7dd" providerId="LiveId" clId="{A37303FA-0C21-4088-AA7C-C4CA47BC4E95}" dt="2022-10-12T22:29:46.825" v="1205" actId="1076"/>
          <ac:spMkLst>
            <pc:docMk/>
            <pc:sldMk cId="2002037763" sldId="270"/>
            <ac:spMk id="26" creationId="{28DD5D76-67C9-D5BF-5FFD-11919566B769}"/>
          </ac:spMkLst>
        </pc:spChg>
        <pc:spChg chg="add del mod ord">
          <ac:chgData name="kayis kautsar" userId="3737c1c41a37e7dd" providerId="LiveId" clId="{A37303FA-0C21-4088-AA7C-C4CA47BC4E95}" dt="2022-10-12T22:30:14.043" v="1216" actId="931"/>
          <ac:spMkLst>
            <pc:docMk/>
            <pc:sldMk cId="2002037763" sldId="270"/>
            <ac:spMk id="27" creationId="{C0932938-F771-3EBA-DF43-65F39159CE7B}"/>
          </ac:spMkLst>
        </pc:spChg>
        <pc:spChg chg="add mod ord">
          <ac:chgData name="kayis kautsar" userId="3737c1c41a37e7dd" providerId="LiveId" clId="{A37303FA-0C21-4088-AA7C-C4CA47BC4E95}" dt="2022-10-12T22:33:54.174" v="1272" actId="167"/>
          <ac:spMkLst>
            <pc:docMk/>
            <pc:sldMk cId="2002037763" sldId="270"/>
            <ac:spMk id="30" creationId="{D66F5215-7832-DFFB-0000-F12DE998B09D}"/>
          </ac:spMkLst>
        </pc:spChg>
        <pc:grpChg chg="add del mod">
          <ac:chgData name="kayis kautsar" userId="3737c1c41a37e7dd" providerId="LiveId" clId="{A37303FA-0C21-4088-AA7C-C4CA47BC4E95}" dt="2022-10-12T22:29:00.535" v="1193" actId="165"/>
          <ac:grpSpMkLst>
            <pc:docMk/>
            <pc:sldMk cId="2002037763" sldId="270"/>
            <ac:grpSpMk id="10" creationId="{79D82658-CCC6-7F68-CB39-25B539BD4691}"/>
          </ac:grpSpMkLst>
        </pc:grpChg>
        <pc:grpChg chg="del mod topLvl">
          <ac:chgData name="kayis kautsar" userId="3737c1c41a37e7dd" providerId="LiveId" clId="{A37303FA-0C21-4088-AA7C-C4CA47BC4E95}" dt="2022-10-12T22:29:03.220" v="1194" actId="165"/>
          <ac:grpSpMkLst>
            <pc:docMk/>
            <pc:sldMk cId="2002037763" sldId="270"/>
            <ac:grpSpMk id="12" creationId="{92ACDDFC-066A-B7A7-2D30-7C5901948F48}"/>
          </ac:grpSpMkLst>
        </pc:grpChg>
        <pc:grpChg chg="add mod">
          <ac:chgData name="kayis kautsar" userId="3737c1c41a37e7dd" providerId="LiveId" clId="{A37303FA-0C21-4088-AA7C-C4CA47BC4E95}" dt="2022-10-12T22:29:42.090" v="1204" actId="1076"/>
          <ac:grpSpMkLst>
            <pc:docMk/>
            <pc:sldMk cId="2002037763" sldId="270"/>
            <ac:grpSpMk id="16" creationId="{C1F810CA-FC5C-DD69-7DE5-5F28F4D9E0E5}"/>
          </ac:grpSpMkLst>
        </pc:grpChg>
        <pc:grpChg chg="add mod">
          <ac:chgData name="kayis kautsar" userId="3737c1c41a37e7dd" providerId="LiveId" clId="{A37303FA-0C21-4088-AA7C-C4CA47BC4E95}" dt="2022-10-12T22:29:52.055" v="1207" actId="12788"/>
          <ac:grpSpMkLst>
            <pc:docMk/>
            <pc:sldMk cId="2002037763" sldId="270"/>
            <ac:grpSpMk id="21" creationId="{1FCCD465-2A17-D69E-AEE3-7AFDE26614A0}"/>
          </ac:grpSpMkLst>
        </pc:grpChg>
        <pc:picChg chg="add del mod ord">
          <ac:chgData name="kayis kautsar" userId="3737c1c41a37e7dd" providerId="LiveId" clId="{A37303FA-0C21-4088-AA7C-C4CA47BC4E95}" dt="2022-10-13T02:56:40.985" v="2232" actId="478"/>
          <ac:picMkLst>
            <pc:docMk/>
            <pc:sldMk cId="2002037763" sldId="270"/>
            <ac:picMk id="29" creationId="{BE9C382A-E0D4-C571-7715-39A99FF5B0DC}"/>
          </ac:picMkLst>
        </pc:picChg>
        <pc:cxnChg chg="mod topLvl">
          <ac:chgData name="kayis kautsar" userId="3737c1c41a37e7dd" providerId="LiveId" clId="{A37303FA-0C21-4088-AA7C-C4CA47BC4E95}" dt="2022-10-12T22:29:55.670" v="1208" actId="1076"/>
          <ac:cxnSpMkLst>
            <pc:docMk/>
            <pc:sldMk cId="2002037763" sldId="270"/>
            <ac:cxnSpMk id="14" creationId="{250D6878-2C28-F844-7453-2B84CF06863E}"/>
          </ac:cxnSpMkLst>
        </pc:cxnChg>
      </pc:sldChg>
      <pc:sldChg chg="addSp delSp modSp new mod setBg modClrScheme chgLayout">
        <pc:chgData name="kayis kautsar" userId="3737c1c41a37e7dd" providerId="LiveId" clId="{A37303FA-0C21-4088-AA7C-C4CA47BC4E95}" dt="2022-10-13T00:20:47.067" v="1414" actId="21"/>
        <pc:sldMkLst>
          <pc:docMk/>
          <pc:sldMk cId="3529317225" sldId="271"/>
        </pc:sldMkLst>
        <pc:spChg chg="del">
          <ac:chgData name="kayis kautsar" userId="3737c1c41a37e7dd" providerId="LiveId" clId="{A37303FA-0C21-4088-AA7C-C4CA47BC4E95}" dt="2022-10-12T22:30:37.004" v="1221" actId="478"/>
          <ac:spMkLst>
            <pc:docMk/>
            <pc:sldMk cId="3529317225" sldId="271"/>
            <ac:spMk id="2" creationId="{ACFA84B0-330B-E630-4AB3-627463E8E709}"/>
          </ac:spMkLst>
        </pc:spChg>
        <pc:spChg chg="add del mod">
          <ac:chgData name="kayis kautsar" userId="3737c1c41a37e7dd" providerId="LiveId" clId="{A37303FA-0C21-4088-AA7C-C4CA47BC4E95}" dt="2022-10-13T00:20:47.067" v="1414" actId="21"/>
          <ac:spMkLst>
            <pc:docMk/>
            <pc:sldMk cId="3529317225" sldId="271"/>
            <ac:spMk id="3" creationId="{AD66B4BA-6CC7-4D9F-9090-E2F0AF616E1D}"/>
          </ac:spMkLst>
        </pc:spChg>
        <pc:spChg chg="add del mod">
          <ac:chgData name="kayis kautsar" userId="3737c1c41a37e7dd" providerId="LiveId" clId="{A37303FA-0C21-4088-AA7C-C4CA47BC4E95}" dt="2022-10-12T22:34:48.376" v="1287" actId="21"/>
          <ac:spMkLst>
            <pc:docMk/>
            <pc:sldMk cId="3529317225" sldId="271"/>
            <ac:spMk id="4" creationId="{FD2C5C65-164D-BB52-AE8D-851F3F296B5B}"/>
          </ac:spMkLst>
        </pc:spChg>
        <pc:spChg chg="add del mod">
          <ac:chgData name="kayis kautsar" userId="3737c1c41a37e7dd" providerId="LiveId" clId="{A37303FA-0C21-4088-AA7C-C4CA47BC4E95}" dt="2022-10-12T22:34:48.376" v="1287" actId="21"/>
          <ac:spMkLst>
            <pc:docMk/>
            <pc:sldMk cId="3529317225" sldId="271"/>
            <ac:spMk id="5" creationId="{D384E7AA-0371-57E0-466B-4C4776DC9193}"/>
          </ac:spMkLst>
        </pc:spChg>
        <pc:spChg chg="add mod">
          <ac:chgData name="kayis kautsar" userId="3737c1c41a37e7dd" providerId="LiveId" clId="{A37303FA-0C21-4088-AA7C-C4CA47BC4E95}" dt="2022-10-12T22:32:17.439" v="1250" actId="1076"/>
          <ac:spMkLst>
            <pc:docMk/>
            <pc:sldMk cId="3529317225" sldId="271"/>
            <ac:spMk id="6" creationId="{119D203D-BB37-50F4-62E9-1CA0CD5D37B7}"/>
          </ac:spMkLst>
        </pc:spChg>
        <pc:spChg chg="add mod">
          <ac:chgData name="kayis kautsar" userId="3737c1c41a37e7dd" providerId="LiveId" clId="{A37303FA-0C21-4088-AA7C-C4CA47BC4E95}" dt="2022-10-12T22:32:43.962" v="1254" actId="207"/>
          <ac:spMkLst>
            <pc:docMk/>
            <pc:sldMk cId="3529317225" sldId="271"/>
            <ac:spMk id="7" creationId="{D35CFE2D-8CAC-9D56-0F91-ACA3EADBAFFF}"/>
          </ac:spMkLst>
        </pc:spChg>
        <pc:spChg chg="add mod">
          <ac:chgData name="kayis kautsar" userId="3737c1c41a37e7dd" providerId="LiveId" clId="{A37303FA-0C21-4088-AA7C-C4CA47BC4E95}" dt="2022-10-12T22:32:56.343" v="1257" actId="207"/>
          <ac:spMkLst>
            <pc:docMk/>
            <pc:sldMk cId="3529317225" sldId="271"/>
            <ac:spMk id="8" creationId="{2459CEF7-E62B-D300-1D93-4A8913503781}"/>
          </ac:spMkLst>
        </pc:spChg>
        <pc:spChg chg="add mod">
          <ac:chgData name="kayis kautsar" userId="3737c1c41a37e7dd" providerId="LiveId" clId="{A37303FA-0C21-4088-AA7C-C4CA47BC4E95}" dt="2022-10-12T22:32:22.494" v="1251" actId="207"/>
          <ac:spMkLst>
            <pc:docMk/>
            <pc:sldMk cId="3529317225" sldId="271"/>
            <ac:spMk id="9" creationId="{4374DF93-A95C-898F-0A6B-0FD2F21D7E3C}"/>
          </ac:spMkLst>
        </pc:spChg>
        <pc:spChg chg="add mod">
          <ac:chgData name="kayis kautsar" userId="3737c1c41a37e7dd" providerId="LiveId" clId="{A37303FA-0C21-4088-AA7C-C4CA47BC4E95}" dt="2022-10-12T22:32:26.843" v="1252" actId="207"/>
          <ac:spMkLst>
            <pc:docMk/>
            <pc:sldMk cId="3529317225" sldId="271"/>
            <ac:spMk id="10" creationId="{FE573E74-325F-9914-D40F-D36F5621B0EF}"/>
          </ac:spMkLst>
        </pc:spChg>
        <pc:spChg chg="add mod">
          <ac:chgData name="kayis kautsar" userId="3737c1c41a37e7dd" providerId="LiveId" clId="{A37303FA-0C21-4088-AA7C-C4CA47BC4E95}" dt="2022-10-12T22:32:22.494" v="1251" actId="207"/>
          <ac:spMkLst>
            <pc:docMk/>
            <pc:sldMk cId="3529317225" sldId="271"/>
            <ac:spMk id="11" creationId="{731A0828-4988-ADE6-83E6-1E4746970AB7}"/>
          </ac:spMkLst>
        </pc:spChg>
        <pc:spChg chg="add mod">
          <ac:chgData name="kayis kautsar" userId="3737c1c41a37e7dd" providerId="LiveId" clId="{A37303FA-0C21-4088-AA7C-C4CA47BC4E95}" dt="2022-10-12T22:32:36.698" v="1253" actId="2711"/>
          <ac:spMkLst>
            <pc:docMk/>
            <pc:sldMk cId="3529317225" sldId="271"/>
            <ac:spMk id="12" creationId="{0B00829A-E613-580F-4DA5-EDB98CC8C6D5}"/>
          </ac:spMkLst>
        </pc:spChg>
        <pc:spChg chg="add mod">
          <ac:chgData name="kayis kautsar" userId="3737c1c41a37e7dd" providerId="LiveId" clId="{A37303FA-0C21-4088-AA7C-C4CA47BC4E95}" dt="2022-10-12T22:32:43.962" v="1254" actId="207"/>
          <ac:spMkLst>
            <pc:docMk/>
            <pc:sldMk cId="3529317225" sldId="271"/>
            <ac:spMk id="13" creationId="{6155DAC4-1D0C-809F-CB1E-EBF3F41CC253}"/>
          </ac:spMkLst>
        </pc:spChg>
        <pc:spChg chg="mod">
          <ac:chgData name="kayis kautsar" userId="3737c1c41a37e7dd" providerId="LiveId" clId="{A37303FA-0C21-4088-AA7C-C4CA47BC4E95}" dt="2022-10-12T22:33:04.162" v="1258" actId="207"/>
          <ac:spMkLst>
            <pc:docMk/>
            <pc:sldMk cId="3529317225" sldId="271"/>
            <ac:spMk id="15" creationId="{E5A56A3D-35F7-72E8-EA3A-66A169569EBB}"/>
          </ac:spMkLst>
        </pc:spChg>
        <pc:spChg chg="mod">
          <ac:chgData name="kayis kautsar" userId="3737c1c41a37e7dd" providerId="LiveId" clId="{A37303FA-0C21-4088-AA7C-C4CA47BC4E95}" dt="2022-10-12T22:33:04.162" v="1258" actId="207"/>
          <ac:spMkLst>
            <pc:docMk/>
            <pc:sldMk cId="3529317225" sldId="271"/>
            <ac:spMk id="16" creationId="{4C0A14CB-5541-2F14-A61C-DA6713F4D9E8}"/>
          </ac:spMkLst>
        </pc:spChg>
        <pc:spChg chg="add mod">
          <ac:chgData name="kayis kautsar" userId="3737c1c41a37e7dd" providerId="LiveId" clId="{A37303FA-0C21-4088-AA7C-C4CA47BC4E95}" dt="2022-10-12T22:32:48.229" v="1255" actId="207"/>
          <ac:spMkLst>
            <pc:docMk/>
            <pc:sldMk cId="3529317225" sldId="271"/>
            <ac:spMk id="17" creationId="{0E74CC1C-05E5-4FDE-BE56-1D0783F7DE5E}"/>
          </ac:spMkLst>
        </pc:spChg>
        <pc:spChg chg="add mod">
          <ac:chgData name="kayis kautsar" userId="3737c1c41a37e7dd" providerId="LiveId" clId="{A37303FA-0C21-4088-AA7C-C4CA47BC4E95}" dt="2022-10-12T22:32:56.343" v="1257" actId="207"/>
          <ac:spMkLst>
            <pc:docMk/>
            <pc:sldMk cId="3529317225" sldId="271"/>
            <ac:spMk id="18" creationId="{84DFC8BF-FC6C-EDF0-93E2-1277E691D2A2}"/>
          </ac:spMkLst>
        </pc:spChg>
        <pc:spChg chg="add mod">
          <ac:chgData name="kayis kautsar" userId="3737c1c41a37e7dd" providerId="LiveId" clId="{A37303FA-0C21-4088-AA7C-C4CA47BC4E95}" dt="2022-10-12T22:32:22.494" v="1251" actId="207"/>
          <ac:spMkLst>
            <pc:docMk/>
            <pc:sldMk cId="3529317225" sldId="271"/>
            <ac:spMk id="19" creationId="{11ED852B-B11C-5621-76CE-2363AA77E142}"/>
          </ac:spMkLst>
        </pc:spChg>
        <pc:spChg chg="add mod">
          <ac:chgData name="kayis kautsar" userId="3737c1c41a37e7dd" providerId="LiveId" clId="{A37303FA-0C21-4088-AA7C-C4CA47BC4E95}" dt="2022-10-12T22:32:26.843" v="1252" actId="207"/>
          <ac:spMkLst>
            <pc:docMk/>
            <pc:sldMk cId="3529317225" sldId="271"/>
            <ac:spMk id="20" creationId="{F8124D68-DB21-E86C-292C-4EED37888D28}"/>
          </ac:spMkLst>
        </pc:spChg>
        <pc:spChg chg="add mod">
          <ac:chgData name="kayis kautsar" userId="3737c1c41a37e7dd" providerId="LiveId" clId="{A37303FA-0C21-4088-AA7C-C4CA47BC4E95}" dt="2022-10-12T22:32:22.494" v="1251" actId="207"/>
          <ac:spMkLst>
            <pc:docMk/>
            <pc:sldMk cId="3529317225" sldId="271"/>
            <ac:spMk id="21" creationId="{3699AC10-B972-C2FE-E337-8634865A35E0}"/>
          </ac:spMkLst>
        </pc:spChg>
        <pc:spChg chg="add mod">
          <ac:chgData name="kayis kautsar" userId="3737c1c41a37e7dd" providerId="LiveId" clId="{A37303FA-0C21-4088-AA7C-C4CA47BC4E95}" dt="2022-10-12T22:32:36.698" v="1253" actId="2711"/>
          <ac:spMkLst>
            <pc:docMk/>
            <pc:sldMk cId="3529317225" sldId="271"/>
            <ac:spMk id="22" creationId="{BD011FF7-32CB-FD0C-4943-4A394ABD8F8E}"/>
          </ac:spMkLst>
        </pc:spChg>
        <pc:spChg chg="add mod">
          <ac:chgData name="kayis kautsar" userId="3737c1c41a37e7dd" providerId="LiveId" clId="{A37303FA-0C21-4088-AA7C-C4CA47BC4E95}" dt="2022-10-12T22:32:43.962" v="1254" actId="207"/>
          <ac:spMkLst>
            <pc:docMk/>
            <pc:sldMk cId="3529317225" sldId="271"/>
            <ac:spMk id="23" creationId="{1FE8482E-F3CB-13A5-B2B4-ECA60FE7524E}"/>
          </ac:spMkLst>
        </pc:spChg>
        <pc:spChg chg="mod">
          <ac:chgData name="kayis kautsar" userId="3737c1c41a37e7dd" providerId="LiveId" clId="{A37303FA-0C21-4088-AA7C-C4CA47BC4E95}" dt="2022-10-12T22:33:04.162" v="1258" actId="207"/>
          <ac:spMkLst>
            <pc:docMk/>
            <pc:sldMk cId="3529317225" sldId="271"/>
            <ac:spMk id="25" creationId="{32C7C37C-D9E3-FF83-40E7-B973503EE6B0}"/>
          </ac:spMkLst>
        </pc:spChg>
        <pc:spChg chg="mod">
          <ac:chgData name="kayis kautsar" userId="3737c1c41a37e7dd" providerId="LiveId" clId="{A37303FA-0C21-4088-AA7C-C4CA47BC4E95}" dt="2022-10-12T22:33:04.162" v="1258" actId="207"/>
          <ac:spMkLst>
            <pc:docMk/>
            <pc:sldMk cId="3529317225" sldId="271"/>
            <ac:spMk id="26" creationId="{E0BAA342-4B27-EBC8-43AE-58CCBDB24D90}"/>
          </ac:spMkLst>
        </pc:spChg>
        <pc:spChg chg="add mod">
          <ac:chgData name="kayis kautsar" userId="3737c1c41a37e7dd" providerId="LiveId" clId="{A37303FA-0C21-4088-AA7C-C4CA47BC4E95}" dt="2022-10-12T22:34:18.143" v="1279" actId="12788"/>
          <ac:spMkLst>
            <pc:docMk/>
            <pc:sldMk cId="3529317225" sldId="271"/>
            <ac:spMk id="27" creationId="{F66D749E-4B5E-19EC-7E62-BAE0FE8ACFA1}"/>
          </ac:spMkLst>
        </pc:spChg>
        <pc:spChg chg="mod">
          <ac:chgData name="kayis kautsar" userId="3737c1c41a37e7dd" providerId="LiveId" clId="{A37303FA-0C21-4088-AA7C-C4CA47BC4E95}" dt="2022-10-12T22:33:19.011" v="1260"/>
          <ac:spMkLst>
            <pc:docMk/>
            <pc:sldMk cId="3529317225" sldId="271"/>
            <ac:spMk id="29" creationId="{32C718D9-5C15-DC8A-05DB-D1C8080DDAB7}"/>
          </ac:spMkLst>
        </pc:spChg>
        <pc:spChg chg="mod">
          <ac:chgData name="kayis kautsar" userId="3737c1c41a37e7dd" providerId="LiveId" clId="{A37303FA-0C21-4088-AA7C-C4CA47BC4E95}" dt="2022-10-12T22:33:19.011" v="1260"/>
          <ac:spMkLst>
            <pc:docMk/>
            <pc:sldMk cId="3529317225" sldId="271"/>
            <ac:spMk id="30" creationId="{080C30ED-A362-F387-CF4F-213D4B29F5C8}"/>
          </ac:spMkLst>
        </pc:spChg>
        <pc:spChg chg="mod">
          <ac:chgData name="kayis kautsar" userId="3737c1c41a37e7dd" providerId="LiveId" clId="{A37303FA-0C21-4088-AA7C-C4CA47BC4E95}" dt="2022-10-12T22:33:19.011" v="1260"/>
          <ac:spMkLst>
            <pc:docMk/>
            <pc:sldMk cId="3529317225" sldId="271"/>
            <ac:spMk id="31" creationId="{5F2C792B-C715-8838-21F0-32DDC3D2E0A9}"/>
          </ac:spMkLst>
        </pc:spChg>
        <pc:spChg chg="add mod">
          <ac:chgData name="kayis kautsar" userId="3737c1c41a37e7dd" providerId="LiveId" clId="{A37303FA-0C21-4088-AA7C-C4CA47BC4E95}" dt="2022-10-12T22:33:19.011" v="1260"/>
          <ac:spMkLst>
            <pc:docMk/>
            <pc:sldMk cId="3529317225" sldId="271"/>
            <ac:spMk id="32" creationId="{7C41D7C1-CB4B-7587-2B75-FE127924B3A8}"/>
          </ac:spMkLst>
        </pc:spChg>
        <pc:spChg chg="mod">
          <ac:chgData name="kayis kautsar" userId="3737c1c41a37e7dd" providerId="LiveId" clId="{A37303FA-0C21-4088-AA7C-C4CA47BC4E95}" dt="2022-10-12T22:33:19.011" v="1260"/>
          <ac:spMkLst>
            <pc:docMk/>
            <pc:sldMk cId="3529317225" sldId="271"/>
            <ac:spMk id="34" creationId="{69B5CF48-5CDB-4A50-493D-15E950603B7B}"/>
          </ac:spMkLst>
        </pc:spChg>
        <pc:spChg chg="mod">
          <ac:chgData name="kayis kautsar" userId="3737c1c41a37e7dd" providerId="LiveId" clId="{A37303FA-0C21-4088-AA7C-C4CA47BC4E95}" dt="2022-10-12T22:33:19.011" v="1260"/>
          <ac:spMkLst>
            <pc:docMk/>
            <pc:sldMk cId="3529317225" sldId="271"/>
            <ac:spMk id="35" creationId="{96C3B69A-6916-6977-0302-EEB4C67C2317}"/>
          </ac:spMkLst>
        </pc:spChg>
        <pc:spChg chg="mod">
          <ac:chgData name="kayis kautsar" userId="3737c1c41a37e7dd" providerId="LiveId" clId="{A37303FA-0C21-4088-AA7C-C4CA47BC4E95}" dt="2022-10-12T22:33:19.011" v="1260"/>
          <ac:spMkLst>
            <pc:docMk/>
            <pc:sldMk cId="3529317225" sldId="271"/>
            <ac:spMk id="36" creationId="{6B82F598-CCCE-0603-E8DE-5712220F3680}"/>
          </ac:spMkLst>
        </pc:spChg>
        <pc:spChg chg="mod">
          <ac:chgData name="kayis kautsar" userId="3737c1c41a37e7dd" providerId="LiveId" clId="{A37303FA-0C21-4088-AA7C-C4CA47BC4E95}" dt="2022-10-12T22:33:19.011" v="1260"/>
          <ac:spMkLst>
            <pc:docMk/>
            <pc:sldMk cId="3529317225" sldId="271"/>
            <ac:spMk id="37" creationId="{E1854D35-6986-E77B-0F37-F8F053805215}"/>
          </ac:spMkLst>
        </pc:spChg>
        <pc:spChg chg="add mod">
          <ac:chgData name="kayis kautsar" userId="3737c1c41a37e7dd" providerId="LiveId" clId="{A37303FA-0C21-4088-AA7C-C4CA47BC4E95}" dt="2022-10-12T22:34:08.948" v="1277" actId="14100"/>
          <ac:spMkLst>
            <pc:docMk/>
            <pc:sldMk cId="3529317225" sldId="271"/>
            <ac:spMk id="38" creationId="{F929FB1F-3250-9955-0381-9F1DB4446859}"/>
          </ac:spMkLst>
        </pc:spChg>
        <pc:spChg chg="add mod">
          <ac:chgData name="kayis kautsar" userId="3737c1c41a37e7dd" providerId="LiveId" clId="{A37303FA-0C21-4088-AA7C-C4CA47BC4E95}" dt="2022-10-12T22:34:24.811" v="1281" actId="1076"/>
          <ac:spMkLst>
            <pc:docMk/>
            <pc:sldMk cId="3529317225" sldId="271"/>
            <ac:spMk id="39" creationId="{62689238-E8FC-4D67-66C7-0929888E8CA9}"/>
          </ac:spMkLst>
        </pc:spChg>
        <pc:grpChg chg="add mod">
          <ac:chgData name="kayis kautsar" userId="3737c1c41a37e7dd" providerId="LiveId" clId="{A37303FA-0C21-4088-AA7C-C4CA47BC4E95}" dt="2022-10-12T22:33:04.162" v="1258" actId="207"/>
          <ac:grpSpMkLst>
            <pc:docMk/>
            <pc:sldMk cId="3529317225" sldId="271"/>
            <ac:grpSpMk id="14" creationId="{40AC6B4D-8583-BE56-430E-2FCDF875FF2C}"/>
          </ac:grpSpMkLst>
        </pc:grpChg>
        <pc:grpChg chg="add mod">
          <ac:chgData name="kayis kautsar" userId="3737c1c41a37e7dd" providerId="LiveId" clId="{A37303FA-0C21-4088-AA7C-C4CA47BC4E95}" dt="2022-10-12T22:33:04.162" v="1258" actId="207"/>
          <ac:grpSpMkLst>
            <pc:docMk/>
            <pc:sldMk cId="3529317225" sldId="271"/>
            <ac:grpSpMk id="24" creationId="{37794FE0-1E32-3DE2-2039-2E299C369C02}"/>
          </ac:grpSpMkLst>
        </pc:grpChg>
        <pc:grpChg chg="add mod">
          <ac:chgData name="kayis kautsar" userId="3737c1c41a37e7dd" providerId="LiveId" clId="{A37303FA-0C21-4088-AA7C-C4CA47BC4E95}" dt="2022-10-12T22:33:25.668" v="1262" actId="1076"/>
          <ac:grpSpMkLst>
            <pc:docMk/>
            <pc:sldMk cId="3529317225" sldId="271"/>
            <ac:grpSpMk id="28" creationId="{EDC28EA0-646C-DD5C-04B8-AEB45D9FFB89}"/>
          </ac:grpSpMkLst>
        </pc:grpChg>
        <pc:grpChg chg="add mod">
          <ac:chgData name="kayis kautsar" userId="3737c1c41a37e7dd" providerId="LiveId" clId="{A37303FA-0C21-4088-AA7C-C4CA47BC4E95}" dt="2022-10-12T22:33:22.338" v="1261" actId="1076"/>
          <ac:grpSpMkLst>
            <pc:docMk/>
            <pc:sldMk cId="3529317225" sldId="271"/>
            <ac:grpSpMk id="33" creationId="{A563EAC1-2DCE-B74C-9F51-BAE8ED6333C7}"/>
          </ac:grpSpMkLst>
        </pc:grpChg>
      </pc:sldChg>
      <pc:sldChg chg="add del setBg">
        <pc:chgData name="kayis kautsar" userId="3737c1c41a37e7dd" providerId="LiveId" clId="{A37303FA-0C21-4088-AA7C-C4CA47BC4E95}" dt="2022-10-12T22:30:58.106" v="1225"/>
        <pc:sldMkLst>
          <pc:docMk/>
          <pc:sldMk cId="587167446" sldId="272"/>
        </pc:sldMkLst>
      </pc:sldChg>
      <pc:sldChg chg="addSp delSp modSp new mod setBg modClrScheme chgLayout">
        <pc:chgData name="kayis kautsar" userId="3737c1c41a37e7dd" providerId="LiveId" clId="{A37303FA-0C21-4088-AA7C-C4CA47BC4E95}" dt="2022-10-13T02:56:50.513" v="2240" actId="207"/>
        <pc:sldMkLst>
          <pc:docMk/>
          <pc:sldMk cId="2979175319" sldId="272"/>
        </pc:sldMkLst>
        <pc:spChg chg="add del mod">
          <ac:chgData name="kayis kautsar" userId="3737c1c41a37e7dd" providerId="LiveId" clId="{A37303FA-0C21-4088-AA7C-C4CA47BC4E95}" dt="2022-10-12T22:36:57.921" v="1324" actId="21"/>
          <ac:spMkLst>
            <pc:docMk/>
            <pc:sldMk cId="2979175319" sldId="272"/>
            <ac:spMk id="2" creationId="{6A111C55-DCFA-82C8-C968-8A95BFE84991}"/>
          </ac:spMkLst>
        </pc:spChg>
        <pc:spChg chg="add del mod">
          <ac:chgData name="kayis kautsar" userId="3737c1c41a37e7dd" providerId="LiveId" clId="{A37303FA-0C21-4088-AA7C-C4CA47BC4E95}" dt="2022-10-12T22:36:57.921" v="1324" actId="21"/>
          <ac:spMkLst>
            <pc:docMk/>
            <pc:sldMk cId="2979175319" sldId="272"/>
            <ac:spMk id="3" creationId="{8B7BA146-05DD-2148-FE6E-FD1FB0971D7F}"/>
          </ac:spMkLst>
        </pc:spChg>
        <pc:spChg chg="add mod">
          <ac:chgData name="kayis kautsar" userId="3737c1c41a37e7dd" providerId="LiveId" clId="{A37303FA-0C21-4088-AA7C-C4CA47BC4E95}" dt="2022-10-13T02:56:50.513" v="2240" actId="207"/>
          <ac:spMkLst>
            <pc:docMk/>
            <pc:sldMk cId="2979175319" sldId="272"/>
            <ac:spMk id="3" creationId="{C15DC99E-658C-27ED-F10F-AB01176A2C0F}"/>
          </ac:spMkLst>
        </pc:spChg>
        <pc:spChg chg="add mod">
          <ac:chgData name="kayis kautsar" userId="3737c1c41a37e7dd" providerId="LiveId" clId="{A37303FA-0C21-4088-AA7C-C4CA47BC4E95}" dt="2022-10-12T22:35:26.248" v="1302" actId="1076"/>
          <ac:spMkLst>
            <pc:docMk/>
            <pc:sldMk cId="2979175319" sldId="272"/>
            <ac:spMk id="4" creationId="{19162479-8DB0-E633-D209-48B1531C1671}"/>
          </ac:spMkLst>
        </pc:spChg>
        <pc:spChg chg="add mod">
          <ac:chgData name="kayis kautsar" userId="3737c1c41a37e7dd" providerId="LiveId" clId="{A37303FA-0C21-4088-AA7C-C4CA47BC4E95}" dt="2022-10-12T22:35:33.204" v="1304" actId="1076"/>
          <ac:spMkLst>
            <pc:docMk/>
            <pc:sldMk cId="2979175319" sldId="272"/>
            <ac:spMk id="5" creationId="{30BC7EEA-2B64-1D11-7761-132E82351EF1}"/>
          </ac:spMkLst>
        </pc:spChg>
        <pc:spChg chg="add mod">
          <ac:chgData name="kayis kautsar" userId="3737c1c41a37e7dd" providerId="LiveId" clId="{A37303FA-0C21-4088-AA7C-C4CA47BC4E95}" dt="2022-10-12T22:36:28.667" v="1315" actId="1076"/>
          <ac:spMkLst>
            <pc:docMk/>
            <pc:sldMk cId="2979175319" sldId="272"/>
            <ac:spMk id="6" creationId="{390155C0-429F-9D7B-E9C1-8B8F40689F9D}"/>
          </ac:spMkLst>
        </pc:spChg>
        <pc:spChg chg="add mod">
          <ac:chgData name="kayis kautsar" userId="3737c1c41a37e7dd" providerId="LiveId" clId="{A37303FA-0C21-4088-AA7C-C4CA47BC4E95}" dt="2022-10-12T22:36:28.667" v="1315" actId="1076"/>
          <ac:spMkLst>
            <pc:docMk/>
            <pc:sldMk cId="2979175319" sldId="272"/>
            <ac:spMk id="7" creationId="{8D8D38B4-6B53-5852-C361-5950D482FA03}"/>
          </ac:spMkLst>
        </pc:spChg>
        <pc:spChg chg="add mod">
          <ac:chgData name="kayis kautsar" userId="3737c1c41a37e7dd" providerId="LiveId" clId="{A37303FA-0C21-4088-AA7C-C4CA47BC4E95}" dt="2022-10-12T22:36:28.667" v="1315" actId="1076"/>
          <ac:spMkLst>
            <pc:docMk/>
            <pc:sldMk cId="2979175319" sldId="272"/>
            <ac:spMk id="8" creationId="{611487B2-6589-E1EF-D6AE-E62ADE8F12A9}"/>
          </ac:spMkLst>
        </pc:spChg>
        <pc:spChg chg="add mod">
          <ac:chgData name="kayis kautsar" userId="3737c1c41a37e7dd" providerId="LiveId" clId="{A37303FA-0C21-4088-AA7C-C4CA47BC4E95}" dt="2022-10-12T22:36:28.667" v="1315" actId="1076"/>
          <ac:spMkLst>
            <pc:docMk/>
            <pc:sldMk cId="2979175319" sldId="272"/>
            <ac:spMk id="9" creationId="{A85A0E3F-7D05-DDFD-2163-D566C2119E84}"/>
          </ac:spMkLst>
        </pc:spChg>
        <pc:spChg chg="add mod">
          <ac:chgData name="kayis kautsar" userId="3737c1c41a37e7dd" providerId="LiveId" clId="{A37303FA-0C21-4088-AA7C-C4CA47BC4E95}" dt="2022-10-12T22:36:28.667" v="1315" actId="1076"/>
          <ac:spMkLst>
            <pc:docMk/>
            <pc:sldMk cId="2979175319" sldId="272"/>
            <ac:spMk id="10" creationId="{03F74249-1F6B-C613-A600-59581E963CD4}"/>
          </ac:spMkLst>
        </pc:spChg>
        <pc:spChg chg="add mod">
          <ac:chgData name="kayis kautsar" userId="3737c1c41a37e7dd" providerId="LiveId" clId="{A37303FA-0C21-4088-AA7C-C4CA47BC4E95}" dt="2022-10-12T22:36:28.667" v="1315" actId="1076"/>
          <ac:spMkLst>
            <pc:docMk/>
            <pc:sldMk cId="2979175319" sldId="272"/>
            <ac:spMk id="11" creationId="{01DE8F21-1C7F-2B3E-B9BC-2059B97D58AF}"/>
          </ac:spMkLst>
        </pc:spChg>
        <pc:spChg chg="add mod">
          <ac:chgData name="kayis kautsar" userId="3737c1c41a37e7dd" providerId="LiveId" clId="{A37303FA-0C21-4088-AA7C-C4CA47BC4E95}" dt="2022-10-12T22:36:28.667" v="1315" actId="1076"/>
          <ac:spMkLst>
            <pc:docMk/>
            <pc:sldMk cId="2979175319" sldId="272"/>
            <ac:spMk id="12" creationId="{5E37B30A-18E0-8378-6C3A-3D50F8F2115D}"/>
          </ac:spMkLst>
        </pc:spChg>
        <pc:spChg chg="add mod">
          <ac:chgData name="kayis kautsar" userId="3737c1c41a37e7dd" providerId="LiveId" clId="{A37303FA-0C21-4088-AA7C-C4CA47BC4E95}" dt="2022-10-12T22:36:28.667" v="1315" actId="1076"/>
          <ac:spMkLst>
            <pc:docMk/>
            <pc:sldMk cId="2979175319" sldId="272"/>
            <ac:spMk id="13" creationId="{72CCDDEA-F214-0A58-E34A-6210A2C8FEC9}"/>
          </ac:spMkLst>
        </pc:spChg>
        <pc:spChg chg="add mod">
          <ac:chgData name="kayis kautsar" userId="3737c1c41a37e7dd" providerId="LiveId" clId="{A37303FA-0C21-4088-AA7C-C4CA47BC4E95}" dt="2022-10-12T22:36:37.828" v="1316"/>
          <ac:spMkLst>
            <pc:docMk/>
            <pc:sldMk cId="2979175319" sldId="272"/>
            <ac:spMk id="14" creationId="{D7FE7633-9E23-1253-870A-194EB56D7459}"/>
          </ac:spMkLst>
        </pc:spChg>
        <pc:spChg chg="mod">
          <ac:chgData name="kayis kautsar" userId="3737c1c41a37e7dd" providerId="LiveId" clId="{A37303FA-0C21-4088-AA7C-C4CA47BC4E95}" dt="2022-10-12T22:36:37.828" v="1316"/>
          <ac:spMkLst>
            <pc:docMk/>
            <pc:sldMk cId="2979175319" sldId="272"/>
            <ac:spMk id="16" creationId="{915BF6A9-8A83-F11A-5288-DE49B669B610}"/>
          </ac:spMkLst>
        </pc:spChg>
        <pc:spChg chg="mod">
          <ac:chgData name="kayis kautsar" userId="3737c1c41a37e7dd" providerId="LiveId" clId="{A37303FA-0C21-4088-AA7C-C4CA47BC4E95}" dt="2022-10-12T22:36:37.828" v="1316"/>
          <ac:spMkLst>
            <pc:docMk/>
            <pc:sldMk cId="2979175319" sldId="272"/>
            <ac:spMk id="17" creationId="{5108C6CA-D3D5-B567-48CC-3EAD3C81099C}"/>
          </ac:spMkLst>
        </pc:spChg>
        <pc:spChg chg="mod">
          <ac:chgData name="kayis kautsar" userId="3737c1c41a37e7dd" providerId="LiveId" clId="{A37303FA-0C21-4088-AA7C-C4CA47BC4E95}" dt="2022-10-12T22:36:37.828" v="1316"/>
          <ac:spMkLst>
            <pc:docMk/>
            <pc:sldMk cId="2979175319" sldId="272"/>
            <ac:spMk id="18" creationId="{D0A74714-D05A-84CA-D719-196F153817D1}"/>
          </ac:spMkLst>
        </pc:spChg>
        <pc:spChg chg="add mod">
          <ac:chgData name="kayis kautsar" userId="3737c1c41a37e7dd" providerId="LiveId" clId="{A37303FA-0C21-4088-AA7C-C4CA47BC4E95}" dt="2022-10-12T22:36:55.234" v="1323" actId="20577"/>
          <ac:spMkLst>
            <pc:docMk/>
            <pc:sldMk cId="2979175319" sldId="272"/>
            <ac:spMk id="19" creationId="{E3AB05D4-9EA1-3DDD-0C8B-00E05FC50733}"/>
          </ac:spMkLst>
        </pc:spChg>
        <pc:spChg chg="mod">
          <ac:chgData name="kayis kautsar" userId="3737c1c41a37e7dd" providerId="LiveId" clId="{A37303FA-0C21-4088-AA7C-C4CA47BC4E95}" dt="2022-10-12T22:36:37.828" v="1316"/>
          <ac:spMkLst>
            <pc:docMk/>
            <pc:sldMk cId="2979175319" sldId="272"/>
            <ac:spMk id="21" creationId="{A12AF011-5556-3B6E-DE60-907D82374411}"/>
          </ac:spMkLst>
        </pc:spChg>
        <pc:spChg chg="mod">
          <ac:chgData name="kayis kautsar" userId="3737c1c41a37e7dd" providerId="LiveId" clId="{A37303FA-0C21-4088-AA7C-C4CA47BC4E95}" dt="2022-10-12T22:36:37.828" v="1316"/>
          <ac:spMkLst>
            <pc:docMk/>
            <pc:sldMk cId="2979175319" sldId="272"/>
            <ac:spMk id="22" creationId="{D08D424D-6039-224D-0E24-A1DD5E9ED695}"/>
          </ac:spMkLst>
        </pc:spChg>
        <pc:spChg chg="mod">
          <ac:chgData name="kayis kautsar" userId="3737c1c41a37e7dd" providerId="LiveId" clId="{A37303FA-0C21-4088-AA7C-C4CA47BC4E95}" dt="2022-10-12T22:36:37.828" v="1316"/>
          <ac:spMkLst>
            <pc:docMk/>
            <pc:sldMk cId="2979175319" sldId="272"/>
            <ac:spMk id="23" creationId="{F26B6C8D-1EC7-296C-911D-DF06495D7D67}"/>
          </ac:spMkLst>
        </pc:spChg>
        <pc:spChg chg="mod">
          <ac:chgData name="kayis kautsar" userId="3737c1c41a37e7dd" providerId="LiveId" clId="{A37303FA-0C21-4088-AA7C-C4CA47BC4E95}" dt="2022-10-12T22:36:37.828" v="1316"/>
          <ac:spMkLst>
            <pc:docMk/>
            <pc:sldMk cId="2979175319" sldId="272"/>
            <ac:spMk id="24" creationId="{69B72E4A-3769-77D0-9A15-691884922E85}"/>
          </ac:spMkLst>
        </pc:spChg>
        <pc:spChg chg="add mod">
          <ac:chgData name="kayis kautsar" userId="3737c1c41a37e7dd" providerId="LiveId" clId="{A37303FA-0C21-4088-AA7C-C4CA47BC4E95}" dt="2022-10-12T22:36:45.992" v="1319" actId="1076"/>
          <ac:spMkLst>
            <pc:docMk/>
            <pc:sldMk cId="2979175319" sldId="272"/>
            <ac:spMk id="25" creationId="{03A2943E-CA92-7D05-2997-C30269B35530}"/>
          </ac:spMkLst>
        </pc:spChg>
        <pc:spChg chg="add mod">
          <ac:chgData name="kayis kautsar" userId="3737c1c41a37e7dd" providerId="LiveId" clId="{A37303FA-0C21-4088-AA7C-C4CA47BC4E95}" dt="2022-10-12T22:36:40.330" v="1317" actId="1076"/>
          <ac:spMkLst>
            <pc:docMk/>
            <pc:sldMk cId="2979175319" sldId="272"/>
            <ac:spMk id="26" creationId="{0C87BFB5-6952-5E00-507C-08DB95A2200C}"/>
          </ac:spMkLst>
        </pc:spChg>
        <pc:spChg chg="add del mod ord">
          <ac:chgData name="kayis kautsar" userId="3737c1c41a37e7dd" providerId="LiveId" clId="{A37303FA-0C21-4088-AA7C-C4CA47BC4E95}" dt="2022-10-12T22:37:22.917" v="1335" actId="931"/>
          <ac:spMkLst>
            <pc:docMk/>
            <pc:sldMk cId="2979175319" sldId="272"/>
            <ac:spMk id="27" creationId="{BD50D880-20B4-8E85-820E-9FAC97E8E9E5}"/>
          </ac:spMkLst>
        </pc:spChg>
        <pc:spChg chg="add mod">
          <ac:chgData name="kayis kautsar" userId="3737c1c41a37e7dd" providerId="LiveId" clId="{A37303FA-0C21-4088-AA7C-C4CA47BC4E95}" dt="2022-10-13T02:56:50.513" v="2240" actId="207"/>
          <ac:spMkLst>
            <pc:docMk/>
            <pc:sldMk cId="2979175319" sldId="272"/>
            <ac:spMk id="28" creationId="{72DF9373-B27F-912C-BB61-51647D1FC178}"/>
          </ac:spMkLst>
        </pc:spChg>
        <pc:spChg chg="add del mod ord">
          <ac:chgData name="kayis kautsar" userId="3737c1c41a37e7dd" providerId="LiveId" clId="{A37303FA-0C21-4088-AA7C-C4CA47BC4E95}" dt="2022-10-12T22:37:29.483" v="1338" actId="931"/>
          <ac:spMkLst>
            <pc:docMk/>
            <pc:sldMk cId="2979175319" sldId="272"/>
            <ac:spMk id="28" creationId="{CB50A785-96FF-6B4B-2349-8C49344055B4}"/>
          </ac:spMkLst>
        </pc:spChg>
        <pc:grpChg chg="add mod">
          <ac:chgData name="kayis kautsar" userId="3737c1c41a37e7dd" providerId="LiveId" clId="{A37303FA-0C21-4088-AA7C-C4CA47BC4E95}" dt="2022-10-12T22:36:37.828" v="1316"/>
          <ac:grpSpMkLst>
            <pc:docMk/>
            <pc:sldMk cId="2979175319" sldId="272"/>
            <ac:grpSpMk id="15" creationId="{9FA294ED-1156-E0B5-709F-6326D5179FF0}"/>
          </ac:grpSpMkLst>
        </pc:grpChg>
        <pc:grpChg chg="add mod">
          <ac:chgData name="kayis kautsar" userId="3737c1c41a37e7dd" providerId="LiveId" clId="{A37303FA-0C21-4088-AA7C-C4CA47BC4E95}" dt="2022-10-12T22:36:51.684" v="1322" actId="1076"/>
          <ac:grpSpMkLst>
            <pc:docMk/>
            <pc:sldMk cId="2979175319" sldId="272"/>
            <ac:grpSpMk id="20" creationId="{282F28AF-957E-85B0-5770-1A2192B322A1}"/>
          </ac:grpSpMkLst>
        </pc:grpChg>
        <pc:picChg chg="add del mod">
          <ac:chgData name="kayis kautsar" userId="3737c1c41a37e7dd" providerId="LiveId" clId="{A37303FA-0C21-4088-AA7C-C4CA47BC4E95}" dt="2022-10-13T02:56:47.707" v="2237" actId="478"/>
          <ac:picMkLst>
            <pc:docMk/>
            <pc:sldMk cId="2979175319" sldId="272"/>
            <ac:picMk id="30" creationId="{C8D70492-C76B-618C-2F8E-6B3CCA37C59E}"/>
          </ac:picMkLst>
        </pc:picChg>
        <pc:picChg chg="add del mod">
          <ac:chgData name="kayis kautsar" userId="3737c1c41a37e7dd" providerId="LiveId" clId="{A37303FA-0C21-4088-AA7C-C4CA47BC4E95}" dt="2022-10-13T02:56:47.707" v="2237" actId="478"/>
          <ac:picMkLst>
            <pc:docMk/>
            <pc:sldMk cId="2979175319" sldId="272"/>
            <ac:picMk id="32" creationId="{6BD35F2B-944D-AF83-EB73-41BCEC418D86}"/>
          </ac:picMkLst>
        </pc:picChg>
      </pc:sldChg>
      <pc:sldChg chg="addSp delSp modSp new mod setBg modClrScheme chgLayout">
        <pc:chgData name="kayis kautsar" userId="3737c1c41a37e7dd" providerId="LiveId" clId="{A37303FA-0C21-4088-AA7C-C4CA47BC4E95}" dt="2022-10-13T02:56:59.688" v="2246" actId="170"/>
        <pc:sldMkLst>
          <pc:docMk/>
          <pc:sldMk cId="380833248" sldId="273"/>
        </pc:sldMkLst>
        <pc:spChg chg="del">
          <ac:chgData name="kayis kautsar" userId="3737c1c41a37e7dd" providerId="LiveId" clId="{A37303FA-0C21-4088-AA7C-C4CA47BC4E95}" dt="2022-10-12T22:37:35.075" v="1342" actId="478"/>
          <ac:spMkLst>
            <pc:docMk/>
            <pc:sldMk cId="380833248" sldId="273"/>
            <ac:spMk id="2" creationId="{48C786AC-45B4-ED81-D6C5-83A54EF6A619}"/>
          </ac:spMkLst>
        </pc:spChg>
        <pc:spChg chg="del">
          <ac:chgData name="kayis kautsar" userId="3737c1c41a37e7dd" providerId="LiveId" clId="{A37303FA-0C21-4088-AA7C-C4CA47BC4E95}" dt="2022-10-12T22:37:35.075" v="1342" actId="478"/>
          <ac:spMkLst>
            <pc:docMk/>
            <pc:sldMk cId="380833248" sldId="273"/>
            <ac:spMk id="3" creationId="{9E80A7AA-94F8-359E-8345-72048F648A2C}"/>
          </ac:spMkLst>
        </pc:spChg>
        <pc:spChg chg="add mod ord">
          <ac:chgData name="kayis kautsar" userId="3737c1c41a37e7dd" providerId="LiveId" clId="{A37303FA-0C21-4088-AA7C-C4CA47BC4E95}" dt="2022-10-13T02:56:59.688" v="2246" actId="170"/>
          <ac:spMkLst>
            <pc:docMk/>
            <pc:sldMk cId="380833248" sldId="273"/>
            <ac:spMk id="3" creationId="{C60A14E6-768E-EA3D-BABD-D91974ADE590}"/>
          </ac:spMkLst>
        </pc:spChg>
        <pc:spChg chg="add del mod">
          <ac:chgData name="kayis kautsar" userId="3737c1c41a37e7dd" providerId="LiveId" clId="{A37303FA-0C21-4088-AA7C-C4CA47BC4E95}" dt="2022-10-12T22:41:03.693" v="1394" actId="21"/>
          <ac:spMkLst>
            <pc:docMk/>
            <pc:sldMk cId="380833248" sldId="273"/>
            <ac:spMk id="4" creationId="{B40AB48C-06D4-6E63-C5AE-9694AFB0305C}"/>
          </ac:spMkLst>
        </pc:spChg>
        <pc:spChg chg="add del mod">
          <ac:chgData name="kayis kautsar" userId="3737c1c41a37e7dd" providerId="LiveId" clId="{A37303FA-0C21-4088-AA7C-C4CA47BC4E95}" dt="2022-10-12T22:41:03.693" v="1394" actId="21"/>
          <ac:spMkLst>
            <pc:docMk/>
            <pc:sldMk cId="380833248" sldId="273"/>
            <ac:spMk id="5" creationId="{57C4E13F-5F8B-16EC-6F9A-4EC4C1B23F22}"/>
          </ac:spMkLst>
        </pc:spChg>
        <pc:spChg chg="add mod ord">
          <ac:chgData name="kayis kautsar" userId="3737c1c41a37e7dd" providerId="LiveId" clId="{A37303FA-0C21-4088-AA7C-C4CA47BC4E95}" dt="2022-10-13T02:56:59.688" v="2246" actId="170"/>
          <ac:spMkLst>
            <pc:docMk/>
            <pc:sldMk cId="380833248" sldId="273"/>
            <ac:spMk id="5" creationId="{CB53752E-3B2A-7733-F371-7EC55BBD5C3A}"/>
          </ac:spMkLst>
        </pc:spChg>
        <pc:spChg chg="add mod">
          <ac:chgData name="kayis kautsar" userId="3737c1c41a37e7dd" providerId="LiveId" clId="{A37303FA-0C21-4088-AA7C-C4CA47BC4E95}" dt="2022-10-12T22:40:50.506" v="1390" actId="1076"/>
          <ac:spMkLst>
            <pc:docMk/>
            <pc:sldMk cId="380833248" sldId="273"/>
            <ac:spMk id="6" creationId="{B2DB49AF-54C2-7679-EEEE-3A5E9A8826D8}"/>
          </ac:spMkLst>
        </pc:spChg>
        <pc:spChg chg="add mod">
          <ac:chgData name="kayis kautsar" userId="3737c1c41a37e7dd" providerId="LiveId" clId="{A37303FA-0C21-4088-AA7C-C4CA47BC4E95}" dt="2022-10-12T22:40:50.506" v="1390" actId="1076"/>
          <ac:spMkLst>
            <pc:docMk/>
            <pc:sldMk cId="380833248" sldId="273"/>
            <ac:spMk id="7" creationId="{5BA9AFD7-EA16-5CD8-7A1C-AB29862090E5}"/>
          </ac:spMkLst>
        </pc:spChg>
        <pc:spChg chg="add mod">
          <ac:chgData name="kayis kautsar" userId="3737c1c41a37e7dd" providerId="LiveId" clId="{A37303FA-0C21-4088-AA7C-C4CA47BC4E95}" dt="2022-10-12T22:40:55.243" v="1391" actId="1076"/>
          <ac:spMkLst>
            <pc:docMk/>
            <pc:sldMk cId="380833248" sldId="273"/>
            <ac:spMk id="8" creationId="{87998D1B-507B-74F9-272D-55C465AAF4F7}"/>
          </ac:spMkLst>
        </pc:spChg>
        <pc:spChg chg="add mod">
          <ac:chgData name="kayis kautsar" userId="3737c1c41a37e7dd" providerId="LiveId" clId="{A37303FA-0C21-4088-AA7C-C4CA47BC4E95}" dt="2022-10-12T22:40:55.243" v="1391" actId="1076"/>
          <ac:spMkLst>
            <pc:docMk/>
            <pc:sldMk cId="380833248" sldId="273"/>
            <ac:spMk id="9" creationId="{B2831365-4EE7-85EC-3E66-098208746789}"/>
          </ac:spMkLst>
        </pc:spChg>
        <pc:spChg chg="add mod">
          <ac:chgData name="kayis kautsar" userId="3737c1c41a37e7dd" providerId="LiveId" clId="{A37303FA-0C21-4088-AA7C-C4CA47BC4E95}" dt="2022-10-12T22:40:55.243" v="1391" actId="1076"/>
          <ac:spMkLst>
            <pc:docMk/>
            <pc:sldMk cId="380833248" sldId="273"/>
            <ac:spMk id="10" creationId="{8532D2C2-07FC-A419-21A6-42342B3DFD91}"/>
          </ac:spMkLst>
        </pc:spChg>
        <pc:spChg chg="add del mod">
          <ac:chgData name="kayis kautsar" userId="3737c1c41a37e7dd" providerId="LiveId" clId="{A37303FA-0C21-4088-AA7C-C4CA47BC4E95}" dt="2022-10-12T22:39:39.169" v="1368" actId="478"/>
          <ac:spMkLst>
            <pc:docMk/>
            <pc:sldMk cId="380833248" sldId="273"/>
            <ac:spMk id="11" creationId="{2799976E-5B43-BC29-E7C2-F40E019F0EFD}"/>
          </ac:spMkLst>
        </pc:spChg>
        <pc:spChg chg="add del mod">
          <ac:chgData name="kayis kautsar" userId="3737c1c41a37e7dd" providerId="LiveId" clId="{A37303FA-0C21-4088-AA7C-C4CA47BC4E95}" dt="2022-10-12T22:39:39.169" v="1368" actId="478"/>
          <ac:spMkLst>
            <pc:docMk/>
            <pc:sldMk cId="380833248" sldId="273"/>
            <ac:spMk id="12" creationId="{E522603E-FF13-8FC5-FDDA-E3EDB2BCC67E}"/>
          </ac:spMkLst>
        </pc:spChg>
        <pc:spChg chg="add del mod">
          <ac:chgData name="kayis kautsar" userId="3737c1c41a37e7dd" providerId="LiveId" clId="{A37303FA-0C21-4088-AA7C-C4CA47BC4E95}" dt="2022-10-12T22:39:39.169" v="1368" actId="478"/>
          <ac:spMkLst>
            <pc:docMk/>
            <pc:sldMk cId="380833248" sldId="273"/>
            <ac:spMk id="13" creationId="{0CB80F8B-CC6E-A6C6-7978-BCCAB564C9B0}"/>
          </ac:spMkLst>
        </pc:spChg>
        <pc:spChg chg="add del mod">
          <ac:chgData name="kayis kautsar" userId="3737c1c41a37e7dd" providerId="LiveId" clId="{A37303FA-0C21-4088-AA7C-C4CA47BC4E95}" dt="2022-10-12T22:39:39.169" v="1368" actId="478"/>
          <ac:spMkLst>
            <pc:docMk/>
            <pc:sldMk cId="380833248" sldId="273"/>
            <ac:spMk id="14" creationId="{03792C9A-AA11-6519-093B-2A4F4EF4EDBF}"/>
          </ac:spMkLst>
        </pc:spChg>
        <pc:spChg chg="add del mod">
          <ac:chgData name="kayis kautsar" userId="3737c1c41a37e7dd" providerId="LiveId" clId="{A37303FA-0C21-4088-AA7C-C4CA47BC4E95}" dt="2022-10-12T22:39:35.883" v="1366" actId="478"/>
          <ac:spMkLst>
            <pc:docMk/>
            <pc:sldMk cId="380833248" sldId="273"/>
            <ac:spMk id="15" creationId="{CAA76836-1F8D-745B-71D1-F1C4CB07108A}"/>
          </ac:spMkLst>
        </pc:spChg>
        <pc:spChg chg="add mod">
          <ac:chgData name="kayis kautsar" userId="3737c1c41a37e7dd" providerId="LiveId" clId="{A37303FA-0C21-4088-AA7C-C4CA47BC4E95}" dt="2022-10-12T22:40:55.243" v="1391" actId="1076"/>
          <ac:spMkLst>
            <pc:docMk/>
            <pc:sldMk cId="380833248" sldId="273"/>
            <ac:spMk id="16" creationId="{36366923-D2EB-7BC8-8DA5-C8F4248DAA40}"/>
          </ac:spMkLst>
        </pc:spChg>
        <pc:spChg chg="add mod">
          <ac:chgData name="kayis kautsar" userId="3737c1c41a37e7dd" providerId="LiveId" clId="{A37303FA-0C21-4088-AA7C-C4CA47BC4E95}" dt="2022-10-12T22:40:22.827" v="1381" actId="1076"/>
          <ac:spMkLst>
            <pc:docMk/>
            <pc:sldMk cId="380833248" sldId="273"/>
            <ac:spMk id="17" creationId="{221CC4FC-2965-7F78-707D-E4085C56DDE9}"/>
          </ac:spMkLst>
        </pc:spChg>
        <pc:spChg chg="mod">
          <ac:chgData name="kayis kautsar" userId="3737c1c41a37e7dd" providerId="LiveId" clId="{A37303FA-0C21-4088-AA7C-C4CA47BC4E95}" dt="2022-10-12T22:40:10.680" v="1377"/>
          <ac:spMkLst>
            <pc:docMk/>
            <pc:sldMk cId="380833248" sldId="273"/>
            <ac:spMk id="19" creationId="{25285671-A04E-54F3-5CFA-D71C896CCB3F}"/>
          </ac:spMkLst>
        </pc:spChg>
        <pc:spChg chg="mod">
          <ac:chgData name="kayis kautsar" userId="3737c1c41a37e7dd" providerId="LiveId" clId="{A37303FA-0C21-4088-AA7C-C4CA47BC4E95}" dt="2022-10-12T22:40:10.680" v="1377"/>
          <ac:spMkLst>
            <pc:docMk/>
            <pc:sldMk cId="380833248" sldId="273"/>
            <ac:spMk id="20" creationId="{79A8DED6-D9FF-ADBA-935D-7219104060A7}"/>
          </ac:spMkLst>
        </pc:spChg>
        <pc:spChg chg="mod">
          <ac:chgData name="kayis kautsar" userId="3737c1c41a37e7dd" providerId="LiveId" clId="{A37303FA-0C21-4088-AA7C-C4CA47BC4E95}" dt="2022-10-12T22:40:10.680" v="1377"/>
          <ac:spMkLst>
            <pc:docMk/>
            <pc:sldMk cId="380833248" sldId="273"/>
            <ac:spMk id="21" creationId="{33D63D07-0B6E-58F4-5331-1B45F399F787}"/>
          </ac:spMkLst>
        </pc:spChg>
        <pc:spChg chg="add mod">
          <ac:chgData name="kayis kautsar" userId="3737c1c41a37e7dd" providerId="LiveId" clId="{A37303FA-0C21-4088-AA7C-C4CA47BC4E95}" dt="2022-10-12T22:41:01.732" v="1393" actId="20577"/>
          <ac:spMkLst>
            <pc:docMk/>
            <pc:sldMk cId="380833248" sldId="273"/>
            <ac:spMk id="22" creationId="{D140F661-3E45-54DB-BC28-2EBF418DE43B}"/>
          </ac:spMkLst>
        </pc:spChg>
        <pc:spChg chg="mod">
          <ac:chgData name="kayis kautsar" userId="3737c1c41a37e7dd" providerId="LiveId" clId="{A37303FA-0C21-4088-AA7C-C4CA47BC4E95}" dt="2022-10-12T22:40:10.680" v="1377"/>
          <ac:spMkLst>
            <pc:docMk/>
            <pc:sldMk cId="380833248" sldId="273"/>
            <ac:spMk id="24" creationId="{39FDE243-86F3-2128-67FE-EA1B824D6E46}"/>
          </ac:spMkLst>
        </pc:spChg>
        <pc:spChg chg="mod">
          <ac:chgData name="kayis kautsar" userId="3737c1c41a37e7dd" providerId="LiveId" clId="{A37303FA-0C21-4088-AA7C-C4CA47BC4E95}" dt="2022-10-12T22:40:10.680" v="1377"/>
          <ac:spMkLst>
            <pc:docMk/>
            <pc:sldMk cId="380833248" sldId="273"/>
            <ac:spMk id="25" creationId="{92D3B5DF-273F-C9F2-81D5-883101AAB084}"/>
          </ac:spMkLst>
        </pc:spChg>
        <pc:spChg chg="mod">
          <ac:chgData name="kayis kautsar" userId="3737c1c41a37e7dd" providerId="LiveId" clId="{A37303FA-0C21-4088-AA7C-C4CA47BC4E95}" dt="2022-10-12T22:40:10.680" v="1377"/>
          <ac:spMkLst>
            <pc:docMk/>
            <pc:sldMk cId="380833248" sldId="273"/>
            <ac:spMk id="26" creationId="{998D9A93-465E-44A6-348D-D2B829BB92BF}"/>
          </ac:spMkLst>
        </pc:spChg>
        <pc:spChg chg="mod">
          <ac:chgData name="kayis kautsar" userId="3737c1c41a37e7dd" providerId="LiveId" clId="{A37303FA-0C21-4088-AA7C-C4CA47BC4E95}" dt="2022-10-12T22:40:10.680" v="1377"/>
          <ac:spMkLst>
            <pc:docMk/>
            <pc:sldMk cId="380833248" sldId="273"/>
            <ac:spMk id="27" creationId="{380D8018-B0E0-F2C1-C718-84BA6D068B84}"/>
          </ac:spMkLst>
        </pc:spChg>
        <pc:spChg chg="add mod ord">
          <ac:chgData name="kayis kautsar" userId="3737c1c41a37e7dd" providerId="LiveId" clId="{A37303FA-0C21-4088-AA7C-C4CA47BC4E95}" dt="2022-10-12T22:41:45.907" v="1410" actId="167"/>
          <ac:spMkLst>
            <pc:docMk/>
            <pc:sldMk cId="380833248" sldId="273"/>
            <ac:spMk id="28" creationId="{62F14F0C-ED38-D43B-1D56-2BB8AED28972}"/>
          </ac:spMkLst>
        </pc:spChg>
        <pc:spChg chg="add mod">
          <ac:chgData name="kayis kautsar" userId="3737c1c41a37e7dd" providerId="LiveId" clId="{A37303FA-0C21-4088-AA7C-C4CA47BC4E95}" dt="2022-10-12T22:40:35.923" v="1386" actId="1076"/>
          <ac:spMkLst>
            <pc:docMk/>
            <pc:sldMk cId="380833248" sldId="273"/>
            <ac:spMk id="29" creationId="{7510634E-EA75-840D-EA77-FE2E90836037}"/>
          </ac:spMkLst>
        </pc:spChg>
        <pc:spChg chg="add del mod ord">
          <ac:chgData name="kayis kautsar" userId="3737c1c41a37e7dd" providerId="LiveId" clId="{A37303FA-0C21-4088-AA7C-C4CA47BC4E95}" dt="2022-10-12T22:41:31.659" v="1404" actId="931"/>
          <ac:spMkLst>
            <pc:docMk/>
            <pc:sldMk cId="380833248" sldId="273"/>
            <ac:spMk id="30" creationId="{48BF7DBE-D4CF-A16F-8689-EC9E96C1462D}"/>
          </ac:spMkLst>
        </pc:spChg>
        <pc:spChg chg="add del mod ord">
          <ac:chgData name="kayis kautsar" userId="3737c1c41a37e7dd" providerId="LiveId" clId="{A37303FA-0C21-4088-AA7C-C4CA47BC4E95}" dt="2022-10-12T22:41:35.662" v="1405" actId="931"/>
          <ac:spMkLst>
            <pc:docMk/>
            <pc:sldMk cId="380833248" sldId="273"/>
            <ac:spMk id="31" creationId="{909F9F0E-99A4-ACB0-559B-49BF72B8CD94}"/>
          </ac:spMkLst>
        </pc:spChg>
        <pc:spChg chg="add del mod">
          <ac:chgData name="kayis kautsar" userId="3737c1c41a37e7dd" providerId="LiveId" clId="{A37303FA-0C21-4088-AA7C-C4CA47BC4E95}" dt="2022-10-12T22:41:39.867" v="1408" actId="931"/>
          <ac:spMkLst>
            <pc:docMk/>
            <pc:sldMk cId="380833248" sldId="273"/>
            <ac:spMk id="37" creationId="{1A36E3D5-BF71-498A-306F-086AF3733803}"/>
          </ac:spMkLst>
        </pc:spChg>
        <pc:grpChg chg="add mod">
          <ac:chgData name="kayis kautsar" userId="3737c1c41a37e7dd" providerId="LiveId" clId="{A37303FA-0C21-4088-AA7C-C4CA47BC4E95}" dt="2022-10-12T22:40:57.678" v="1392" actId="1076"/>
          <ac:grpSpMkLst>
            <pc:docMk/>
            <pc:sldMk cId="380833248" sldId="273"/>
            <ac:grpSpMk id="18" creationId="{4F494E44-3AFC-F5CD-2ECA-8A57B12BFA1D}"/>
          </ac:grpSpMkLst>
        </pc:grpChg>
        <pc:grpChg chg="add mod">
          <ac:chgData name="kayis kautsar" userId="3737c1c41a37e7dd" providerId="LiveId" clId="{A37303FA-0C21-4088-AA7C-C4CA47BC4E95}" dt="2022-10-12T22:40:19.775" v="1380" actId="1076"/>
          <ac:grpSpMkLst>
            <pc:docMk/>
            <pc:sldMk cId="380833248" sldId="273"/>
            <ac:grpSpMk id="23" creationId="{743B62F6-4B03-EE5C-A7EA-7AA1D0BFE96C}"/>
          </ac:grpSpMkLst>
        </pc:grpChg>
        <pc:picChg chg="add del mod ord">
          <ac:chgData name="kayis kautsar" userId="3737c1c41a37e7dd" providerId="LiveId" clId="{A37303FA-0C21-4088-AA7C-C4CA47BC4E95}" dt="2022-10-13T02:56:53.366" v="2241" actId="478"/>
          <ac:picMkLst>
            <pc:docMk/>
            <pc:sldMk cId="380833248" sldId="273"/>
            <ac:picMk id="33" creationId="{9A5B5185-5004-05EA-3901-BE4D8B3533C7}"/>
          </ac:picMkLst>
        </pc:picChg>
        <pc:picChg chg="add del mod">
          <ac:chgData name="kayis kautsar" userId="3737c1c41a37e7dd" providerId="LiveId" clId="{A37303FA-0C21-4088-AA7C-C4CA47BC4E95}" dt="2022-10-12T22:41:37.091" v="1406" actId="478"/>
          <ac:picMkLst>
            <pc:docMk/>
            <pc:sldMk cId="380833248" sldId="273"/>
            <ac:picMk id="35" creationId="{95CC040A-528F-FBD0-949D-BF3D50383022}"/>
          </ac:picMkLst>
        </pc:picChg>
        <pc:picChg chg="add del mod ord">
          <ac:chgData name="kayis kautsar" userId="3737c1c41a37e7dd" providerId="LiveId" clId="{A37303FA-0C21-4088-AA7C-C4CA47BC4E95}" dt="2022-10-13T02:56:53.366" v="2241" actId="478"/>
          <ac:picMkLst>
            <pc:docMk/>
            <pc:sldMk cId="380833248" sldId="273"/>
            <ac:picMk id="39" creationId="{0B498CA4-20C2-31C7-57E2-D7E2503CD1BD}"/>
          </ac:picMkLst>
        </pc:picChg>
      </pc:sldChg>
      <pc:sldChg chg="addSp delSp modSp new mod setBg modClrScheme chgLayout">
        <pc:chgData name="kayis kautsar" userId="3737c1c41a37e7dd" providerId="LiveId" clId="{A37303FA-0C21-4088-AA7C-C4CA47BC4E95}" dt="2022-10-13T02:57:13.856" v="2253" actId="170"/>
        <pc:sldMkLst>
          <pc:docMk/>
          <pc:sldMk cId="2354080945" sldId="274"/>
        </pc:sldMkLst>
        <pc:spChg chg="del">
          <ac:chgData name="kayis kautsar" userId="3737c1c41a37e7dd" providerId="LiveId" clId="{A37303FA-0C21-4088-AA7C-C4CA47BC4E95}" dt="2022-10-13T00:20:07.911" v="1412" actId="478"/>
          <ac:spMkLst>
            <pc:docMk/>
            <pc:sldMk cId="2354080945" sldId="274"/>
            <ac:spMk id="2" creationId="{8D44B29D-48E7-1936-E0E3-487FBF6715CF}"/>
          </ac:spMkLst>
        </pc:spChg>
        <pc:spChg chg="add mod ord">
          <ac:chgData name="kayis kautsar" userId="3737c1c41a37e7dd" providerId="LiveId" clId="{A37303FA-0C21-4088-AA7C-C4CA47BC4E95}" dt="2022-10-13T02:57:13.856" v="2253" actId="170"/>
          <ac:spMkLst>
            <pc:docMk/>
            <pc:sldMk cId="2354080945" sldId="274"/>
            <ac:spMk id="3" creationId="{A27F5F65-8B0E-015D-5539-BCB27EE12E47}"/>
          </ac:spMkLst>
        </pc:spChg>
        <pc:spChg chg="del">
          <ac:chgData name="kayis kautsar" userId="3737c1c41a37e7dd" providerId="LiveId" clId="{A37303FA-0C21-4088-AA7C-C4CA47BC4E95}" dt="2022-10-13T00:20:07.911" v="1412" actId="478"/>
          <ac:spMkLst>
            <pc:docMk/>
            <pc:sldMk cId="2354080945" sldId="274"/>
            <ac:spMk id="3" creationId="{BF9DE960-7432-8A70-E719-C7351DF4D1B5}"/>
          </ac:spMkLst>
        </pc:spChg>
        <pc:spChg chg="add del mod">
          <ac:chgData name="kayis kautsar" userId="3737c1c41a37e7dd" providerId="LiveId" clId="{A37303FA-0C21-4088-AA7C-C4CA47BC4E95}" dt="2022-10-13T00:34:19.170" v="1668" actId="21"/>
          <ac:spMkLst>
            <pc:docMk/>
            <pc:sldMk cId="2354080945" sldId="274"/>
            <ac:spMk id="4" creationId="{B047404C-C32F-FD39-C6C5-3EDBBB78016D}"/>
          </ac:spMkLst>
        </pc:spChg>
        <pc:spChg chg="add del mod">
          <ac:chgData name="kayis kautsar" userId="3737c1c41a37e7dd" providerId="LiveId" clId="{A37303FA-0C21-4088-AA7C-C4CA47BC4E95}" dt="2022-10-13T00:23:09.377" v="1460" actId="21"/>
          <ac:spMkLst>
            <pc:docMk/>
            <pc:sldMk cId="2354080945" sldId="274"/>
            <ac:spMk id="5" creationId="{07B66363-C05A-0F37-6F35-E20B7B9D4306}"/>
          </ac:spMkLst>
        </pc:spChg>
        <pc:spChg chg="add mod ord">
          <ac:chgData name="kayis kautsar" userId="3737c1c41a37e7dd" providerId="LiveId" clId="{A37303FA-0C21-4088-AA7C-C4CA47BC4E95}" dt="2022-10-13T02:57:13.856" v="2253" actId="170"/>
          <ac:spMkLst>
            <pc:docMk/>
            <pc:sldMk cId="2354080945" sldId="274"/>
            <ac:spMk id="5" creationId="{D4DF0B39-CE1A-2348-87D3-1EAF7AF578C2}"/>
          </ac:spMkLst>
        </pc:spChg>
        <pc:spChg chg="add del mod">
          <ac:chgData name="kayis kautsar" userId="3737c1c41a37e7dd" providerId="LiveId" clId="{A37303FA-0C21-4088-AA7C-C4CA47BC4E95}" dt="2022-10-13T00:23:09.377" v="1460" actId="21"/>
          <ac:spMkLst>
            <pc:docMk/>
            <pc:sldMk cId="2354080945" sldId="274"/>
            <ac:spMk id="6" creationId="{02F30638-345E-78B6-9755-A8098E0B0FB3}"/>
          </ac:spMkLst>
        </pc:spChg>
        <pc:spChg chg="add mod">
          <ac:chgData name="kayis kautsar" userId="3737c1c41a37e7dd" providerId="LiveId" clId="{A37303FA-0C21-4088-AA7C-C4CA47BC4E95}" dt="2022-10-13T00:21:40.125" v="1437" actId="1076"/>
          <ac:spMkLst>
            <pc:docMk/>
            <pc:sldMk cId="2354080945" sldId="274"/>
            <ac:spMk id="7" creationId="{7D69C468-8AFF-80AC-C4AD-0E463EC51B4D}"/>
          </ac:spMkLst>
        </pc:spChg>
        <pc:spChg chg="add mod">
          <ac:chgData name="kayis kautsar" userId="3737c1c41a37e7dd" providerId="LiveId" clId="{A37303FA-0C21-4088-AA7C-C4CA47BC4E95}" dt="2022-10-13T00:21:50.541" v="1441" actId="1076"/>
          <ac:spMkLst>
            <pc:docMk/>
            <pc:sldMk cId="2354080945" sldId="274"/>
            <ac:spMk id="8" creationId="{C709FD3F-CE71-B37E-5BF2-08E20E299920}"/>
          </ac:spMkLst>
        </pc:spChg>
        <pc:spChg chg="add mod">
          <ac:chgData name="kayis kautsar" userId="3737c1c41a37e7dd" providerId="LiveId" clId="{A37303FA-0C21-4088-AA7C-C4CA47BC4E95}" dt="2022-10-13T00:22:20.569" v="1446" actId="1076"/>
          <ac:spMkLst>
            <pc:docMk/>
            <pc:sldMk cId="2354080945" sldId="274"/>
            <ac:spMk id="9" creationId="{748BFFA9-6D21-7298-55D4-FE169A834F62}"/>
          </ac:spMkLst>
        </pc:spChg>
        <pc:spChg chg="add mod">
          <ac:chgData name="kayis kautsar" userId="3737c1c41a37e7dd" providerId="LiveId" clId="{A37303FA-0C21-4088-AA7C-C4CA47BC4E95}" dt="2022-10-13T00:22:20.569" v="1446" actId="1076"/>
          <ac:spMkLst>
            <pc:docMk/>
            <pc:sldMk cId="2354080945" sldId="274"/>
            <ac:spMk id="10" creationId="{8A47F916-5702-E966-CA39-115F60C0E86E}"/>
          </ac:spMkLst>
        </pc:spChg>
        <pc:spChg chg="add mod ord">
          <ac:chgData name="kayis kautsar" userId="3737c1c41a37e7dd" providerId="LiveId" clId="{A37303FA-0C21-4088-AA7C-C4CA47BC4E95}" dt="2022-10-13T00:23:07.203" v="1459" actId="1076"/>
          <ac:spMkLst>
            <pc:docMk/>
            <pc:sldMk cId="2354080945" sldId="274"/>
            <ac:spMk id="12" creationId="{1EEEE038-1E85-B6FF-763E-BE144C03C575}"/>
          </ac:spMkLst>
        </pc:spChg>
        <pc:spChg chg="add mod">
          <ac:chgData name="kayis kautsar" userId="3737c1c41a37e7dd" providerId="LiveId" clId="{A37303FA-0C21-4088-AA7C-C4CA47BC4E95}" dt="2022-10-13T00:22:32.072" v="1448"/>
          <ac:spMkLst>
            <pc:docMk/>
            <pc:sldMk cId="2354080945" sldId="274"/>
            <ac:spMk id="13" creationId="{2048254A-EAE9-EB32-31C6-F86AE3DF9612}"/>
          </ac:spMkLst>
        </pc:spChg>
        <pc:spChg chg="mod">
          <ac:chgData name="kayis kautsar" userId="3737c1c41a37e7dd" providerId="LiveId" clId="{A37303FA-0C21-4088-AA7C-C4CA47BC4E95}" dt="2022-10-13T00:22:32.072" v="1448"/>
          <ac:spMkLst>
            <pc:docMk/>
            <pc:sldMk cId="2354080945" sldId="274"/>
            <ac:spMk id="15" creationId="{9C4A470F-998A-8EFC-43E1-814B6C6F6F5C}"/>
          </ac:spMkLst>
        </pc:spChg>
        <pc:spChg chg="mod">
          <ac:chgData name="kayis kautsar" userId="3737c1c41a37e7dd" providerId="LiveId" clId="{A37303FA-0C21-4088-AA7C-C4CA47BC4E95}" dt="2022-10-13T00:22:32.072" v="1448"/>
          <ac:spMkLst>
            <pc:docMk/>
            <pc:sldMk cId="2354080945" sldId="274"/>
            <ac:spMk id="16" creationId="{01459333-9BA5-EED4-7A3E-B1CA1535A0F7}"/>
          </ac:spMkLst>
        </pc:spChg>
        <pc:spChg chg="mod">
          <ac:chgData name="kayis kautsar" userId="3737c1c41a37e7dd" providerId="LiveId" clId="{A37303FA-0C21-4088-AA7C-C4CA47BC4E95}" dt="2022-10-13T00:22:32.072" v="1448"/>
          <ac:spMkLst>
            <pc:docMk/>
            <pc:sldMk cId="2354080945" sldId="274"/>
            <ac:spMk id="17" creationId="{797CFD67-B71F-6D02-8FE2-224EFF5759B2}"/>
          </ac:spMkLst>
        </pc:spChg>
        <pc:spChg chg="add mod">
          <ac:chgData name="kayis kautsar" userId="3737c1c41a37e7dd" providerId="LiveId" clId="{A37303FA-0C21-4088-AA7C-C4CA47BC4E95}" dt="2022-10-13T00:22:42.034" v="1452" actId="20577"/>
          <ac:spMkLst>
            <pc:docMk/>
            <pc:sldMk cId="2354080945" sldId="274"/>
            <ac:spMk id="18" creationId="{56B165AD-1D47-DFDA-2503-957F76AAB545}"/>
          </ac:spMkLst>
        </pc:spChg>
        <pc:spChg chg="mod">
          <ac:chgData name="kayis kautsar" userId="3737c1c41a37e7dd" providerId="LiveId" clId="{A37303FA-0C21-4088-AA7C-C4CA47BC4E95}" dt="2022-10-13T00:22:32.072" v="1448"/>
          <ac:spMkLst>
            <pc:docMk/>
            <pc:sldMk cId="2354080945" sldId="274"/>
            <ac:spMk id="20" creationId="{67FBD40B-AFD4-2A2B-74C3-EE3F98E4ACDC}"/>
          </ac:spMkLst>
        </pc:spChg>
        <pc:spChg chg="mod">
          <ac:chgData name="kayis kautsar" userId="3737c1c41a37e7dd" providerId="LiveId" clId="{A37303FA-0C21-4088-AA7C-C4CA47BC4E95}" dt="2022-10-13T00:22:32.072" v="1448"/>
          <ac:spMkLst>
            <pc:docMk/>
            <pc:sldMk cId="2354080945" sldId="274"/>
            <ac:spMk id="21" creationId="{71C10A0E-F370-0153-92AC-1F25E7EEC712}"/>
          </ac:spMkLst>
        </pc:spChg>
        <pc:spChg chg="mod">
          <ac:chgData name="kayis kautsar" userId="3737c1c41a37e7dd" providerId="LiveId" clId="{A37303FA-0C21-4088-AA7C-C4CA47BC4E95}" dt="2022-10-13T00:22:32.072" v="1448"/>
          <ac:spMkLst>
            <pc:docMk/>
            <pc:sldMk cId="2354080945" sldId="274"/>
            <ac:spMk id="22" creationId="{92FD70A8-833E-4F7C-28B8-2A468DC9F437}"/>
          </ac:spMkLst>
        </pc:spChg>
        <pc:spChg chg="mod">
          <ac:chgData name="kayis kautsar" userId="3737c1c41a37e7dd" providerId="LiveId" clId="{A37303FA-0C21-4088-AA7C-C4CA47BC4E95}" dt="2022-10-13T00:22:32.072" v="1448"/>
          <ac:spMkLst>
            <pc:docMk/>
            <pc:sldMk cId="2354080945" sldId="274"/>
            <ac:spMk id="23" creationId="{35826602-C676-B7DB-4E41-1E543E48F8A4}"/>
          </ac:spMkLst>
        </pc:spChg>
        <pc:spChg chg="add mod">
          <ac:chgData name="kayis kautsar" userId="3737c1c41a37e7dd" providerId="LiveId" clId="{A37303FA-0C21-4088-AA7C-C4CA47BC4E95}" dt="2022-10-13T00:22:55.754" v="1455" actId="1076"/>
          <ac:spMkLst>
            <pc:docMk/>
            <pc:sldMk cId="2354080945" sldId="274"/>
            <ac:spMk id="24" creationId="{D90F2270-9FF1-6DF6-5D87-83F58D138DC6}"/>
          </ac:spMkLst>
        </pc:spChg>
        <pc:spChg chg="add del mod ord">
          <ac:chgData name="kayis kautsar" userId="3737c1c41a37e7dd" providerId="LiveId" clId="{A37303FA-0C21-4088-AA7C-C4CA47BC4E95}" dt="2022-10-13T00:23:37.721" v="1471" actId="931"/>
          <ac:spMkLst>
            <pc:docMk/>
            <pc:sldMk cId="2354080945" sldId="274"/>
            <ac:spMk id="25" creationId="{A6221751-BF31-FE5A-7FEF-40444E6BAE10}"/>
          </ac:spMkLst>
        </pc:spChg>
        <pc:spChg chg="add del mod ord">
          <ac:chgData name="kayis kautsar" userId="3737c1c41a37e7dd" providerId="LiveId" clId="{A37303FA-0C21-4088-AA7C-C4CA47BC4E95}" dt="2022-10-13T00:23:40.969" v="1472" actId="931"/>
          <ac:spMkLst>
            <pc:docMk/>
            <pc:sldMk cId="2354080945" sldId="274"/>
            <ac:spMk id="26" creationId="{A57744E9-18DA-B7BA-A2BE-472AAF6226BC}"/>
          </ac:spMkLst>
        </pc:spChg>
        <pc:grpChg chg="add mod">
          <ac:chgData name="kayis kautsar" userId="3737c1c41a37e7dd" providerId="LiveId" clId="{A37303FA-0C21-4088-AA7C-C4CA47BC4E95}" dt="2022-10-13T00:23:02.897" v="1458" actId="1076"/>
          <ac:grpSpMkLst>
            <pc:docMk/>
            <pc:sldMk cId="2354080945" sldId="274"/>
            <ac:grpSpMk id="14" creationId="{3334E78D-A3FA-B132-1CCB-223EFFB31E49}"/>
          </ac:grpSpMkLst>
        </pc:grpChg>
        <pc:grpChg chg="add mod">
          <ac:chgData name="kayis kautsar" userId="3737c1c41a37e7dd" providerId="LiveId" clId="{A37303FA-0C21-4088-AA7C-C4CA47BC4E95}" dt="2022-10-13T00:22:51.896" v="1454" actId="1076"/>
          <ac:grpSpMkLst>
            <pc:docMk/>
            <pc:sldMk cId="2354080945" sldId="274"/>
            <ac:grpSpMk id="19" creationId="{17E45724-F7FB-C066-DB2B-EEE8F81DE91C}"/>
          </ac:grpSpMkLst>
        </pc:grpChg>
        <pc:picChg chg="add del mod ord">
          <ac:chgData name="kayis kautsar" userId="3737c1c41a37e7dd" providerId="LiveId" clId="{A37303FA-0C21-4088-AA7C-C4CA47BC4E95}" dt="2022-10-13T02:57:02.588" v="2247" actId="478"/>
          <ac:picMkLst>
            <pc:docMk/>
            <pc:sldMk cId="2354080945" sldId="274"/>
            <ac:picMk id="28" creationId="{E1E4CB22-645C-9B4B-1ABB-7277C36C7621}"/>
          </ac:picMkLst>
        </pc:picChg>
        <pc:picChg chg="add del mod ord">
          <ac:chgData name="kayis kautsar" userId="3737c1c41a37e7dd" providerId="LiveId" clId="{A37303FA-0C21-4088-AA7C-C4CA47BC4E95}" dt="2022-10-13T02:57:02.588" v="2247" actId="478"/>
          <ac:picMkLst>
            <pc:docMk/>
            <pc:sldMk cId="2354080945" sldId="274"/>
            <ac:picMk id="30" creationId="{7FE4CE45-F3A8-325D-1C6B-F3EC98F70CEB}"/>
          </ac:picMkLst>
        </pc:picChg>
        <pc:cxnChg chg="add mod">
          <ac:chgData name="kayis kautsar" userId="3737c1c41a37e7dd" providerId="LiveId" clId="{A37303FA-0C21-4088-AA7C-C4CA47BC4E95}" dt="2022-10-13T00:22:23.875" v="1447" actId="208"/>
          <ac:cxnSpMkLst>
            <pc:docMk/>
            <pc:sldMk cId="2354080945" sldId="274"/>
            <ac:cxnSpMk id="11" creationId="{4BF5679B-7162-CD20-777E-67DC498AFDAA}"/>
          </ac:cxnSpMkLst>
        </pc:cxnChg>
      </pc:sldChg>
      <pc:sldChg chg="addSp delSp modSp new mod setBg modClrScheme chgLayout">
        <pc:chgData name="kayis kautsar" userId="3737c1c41a37e7dd" providerId="LiveId" clId="{A37303FA-0C21-4088-AA7C-C4CA47BC4E95}" dt="2022-10-13T02:57:22.283" v="2259" actId="170"/>
        <pc:sldMkLst>
          <pc:docMk/>
          <pc:sldMk cId="2030463289" sldId="275"/>
        </pc:sldMkLst>
        <pc:spChg chg="del">
          <ac:chgData name="kayis kautsar" userId="3737c1c41a37e7dd" providerId="LiveId" clId="{A37303FA-0C21-4088-AA7C-C4CA47BC4E95}" dt="2022-10-13T00:23:50.089" v="1480" actId="478"/>
          <ac:spMkLst>
            <pc:docMk/>
            <pc:sldMk cId="2030463289" sldId="275"/>
            <ac:spMk id="2" creationId="{401DB473-F23F-14D3-1638-9FFD3CD3BDC9}"/>
          </ac:spMkLst>
        </pc:spChg>
        <pc:spChg chg="del">
          <ac:chgData name="kayis kautsar" userId="3737c1c41a37e7dd" providerId="LiveId" clId="{A37303FA-0C21-4088-AA7C-C4CA47BC4E95}" dt="2022-10-13T00:23:50.089" v="1480" actId="478"/>
          <ac:spMkLst>
            <pc:docMk/>
            <pc:sldMk cId="2030463289" sldId="275"/>
            <ac:spMk id="3" creationId="{4237F3F0-824C-07F7-C05A-79BF4ADA3C51}"/>
          </ac:spMkLst>
        </pc:spChg>
        <pc:spChg chg="add mod ord">
          <ac:chgData name="kayis kautsar" userId="3737c1c41a37e7dd" providerId="LiveId" clId="{A37303FA-0C21-4088-AA7C-C4CA47BC4E95}" dt="2022-10-13T02:57:22.283" v="2259" actId="170"/>
          <ac:spMkLst>
            <pc:docMk/>
            <pc:sldMk cId="2030463289" sldId="275"/>
            <ac:spMk id="3" creationId="{A586B270-4505-5272-0376-C087D80D66C4}"/>
          </ac:spMkLst>
        </pc:spChg>
        <pc:spChg chg="add del mod">
          <ac:chgData name="kayis kautsar" userId="3737c1c41a37e7dd" providerId="LiveId" clId="{A37303FA-0C21-4088-AA7C-C4CA47BC4E95}" dt="2022-10-13T00:24:22.381" v="1488"/>
          <ac:spMkLst>
            <pc:docMk/>
            <pc:sldMk cId="2030463289" sldId="275"/>
            <ac:spMk id="4" creationId="{1C2D56CA-C3BE-DF38-EFE3-DC45D79898DC}"/>
          </ac:spMkLst>
        </pc:spChg>
        <pc:spChg chg="add del">
          <ac:chgData name="kayis kautsar" userId="3737c1c41a37e7dd" providerId="LiveId" clId="{A37303FA-0C21-4088-AA7C-C4CA47BC4E95}" dt="2022-10-13T00:24:22.381" v="1488"/>
          <ac:spMkLst>
            <pc:docMk/>
            <pc:sldMk cId="2030463289" sldId="275"/>
            <ac:spMk id="5" creationId="{3B16D492-3A05-072E-D975-6710C9FC085C}"/>
          </ac:spMkLst>
        </pc:spChg>
        <pc:spChg chg="del mod">
          <ac:chgData name="kayis kautsar" userId="3737c1c41a37e7dd" providerId="LiveId" clId="{A37303FA-0C21-4088-AA7C-C4CA47BC4E95}" dt="2022-10-13T00:27:01.630" v="1531" actId="21"/>
          <ac:spMkLst>
            <pc:docMk/>
            <pc:sldMk cId="2030463289" sldId="275"/>
            <ac:spMk id="6" creationId="{CA415834-7D47-9640-3C35-C4E15BA40C96}"/>
          </ac:spMkLst>
        </pc:spChg>
        <pc:spChg chg="del mod">
          <ac:chgData name="kayis kautsar" userId="3737c1c41a37e7dd" providerId="LiveId" clId="{A37303FA-0C21-4088-AA7C-C4CA47BC4E95}" dt="2022-10-13T00:24:24.119" v="1490" actId="478"/>
          <ac:spMkLst>
            <pc:docMk/>
            <pc:sldMk cId="2030463289" sldId="275"/>
            <ac:spMk id="7" creationId="{8EE8DDC4-9FA6-16DA-1A78-5ADEBEDF3994}"/>
          </ac:spMkLst>
        </pc:spChg>
        <pc:spChg chg="del mod">
          <ac:chgData name="kayis kautsar" userId="3737c1c41a37e7dd" providerId="LiveId" clId="{A37303FA-0C21-4088-AA7C-C4CA47BC4E95}" dt="2022-10-13T00:24:23.537" v="1489" actId="478"/>
          <ac:spMkLst>
            <pc:docMk/>
            <pc:sldMk cId="2030463289" sldId="275"/>
            <ac:spMk id="8" creationId="{C0A3A8EF-B9AB-29B1-9BFF-F507650C763A}"/>
          </ac:spMkLst>
        </pc:spChg>
        <pc:spChg chg="add mod">
          <ac:chgData name="kayis kautsar" userId="3737c1c41a37e7dd" providerId="LiveId" clId="{A37303FA-0C21-4088-AA7C-C4CA47BC4E95}" dt="2022-10-13T00:25:39.822" v="1511" actId="14100"/>
          <ac:spMkLst>
            <pc:docMk/>
            <pc:sldMk cId="2030463289" sldId="275"/>
            <ac:spMk id="9" creationId="{F419C482-7705-FDC5-36F2-E6F1F3A8FF32}"/>
          </ac:spMkLst>
        </pc:spChg>
        <pc:spChg chg="add mod">
          <ac:chgData name="kayis kautsar" userId="3737c1c41a37e7dd" providerId="LiveId" clId="{A37303FA-0C21-4088-AA7C-C4CA47BC4E95}" dt="2022-10-13T00:25:33.503" v="1508" actId="14100"/>
          <ac:spMkLst>
            <pc:docMk/>
            <pc:sldMk cId="2030463289" sldId="275"/>
            <ac:spMk id="10" creationId="{FF73B201-FC11-487E-8898-85601A665C81}"/>
          </ac:spMkLst>
        </pc:spChg>
        <pc:spChg chg="add mod">
          <ac:chgData name="kayis kautsar" userId="3737c1c41a37e7dd" providerId="LiveId" clId="{A37303FA-0C21-4088-AA7C-C4CA47BC4E95}" dt="2022-10-13T00:25:59.066" v="1515" actId="207"/>
          <ac:spMkLst>
            <pc:docMk/>
            <pc:sldMk cId="2030463289" sldId="275"/>
            <ac:spMk id="11" creationId="{7F686035-A7BE-B9B4-CB47-C649D3B99919}"/>
          </ac:spMkLst>
        </pc:spChg>
        <pc:spChg chg="add mod">
          <ac:chgData name="kayis kautsar" userId="3737c1c41a37e7dd" providerId="LiveId" clId="{A37303FA-0C21-4088-AA7C-C4CA47BC4E95}" dt="2022-10-13T00:26:01.971" v="1516" actId="207"/>
          <ac:spMkLst>
            <pc:docMk/>
            <pc:sldMk cId="2030463289" sldId="275"/>
            <ac:spMk id="12" creationId="{851B5653-BF88-9A02-1A90-84C0A4C427DA}"/>
          </ac:spMkLst>
        </pc:spChg>
        <pc:spChg chg="add mod">
          <ac:chgData name="kayis kautsar" userId="3737c1c41a37e7dd" providerId="LiveId" clId="{A37303FA-0C21-4088-AA7C-C4CA47BC4E95}" dt="2022-10-13T00:26:04.904" v="1517" actId="207"/>
          <ac:spMkLst>
            <pc:docMk/>
            <pc:sldMk cId="2030463289" sldId="275"/>
            <ac:spMk id="13" creationId="{5778C002-6C09-027B-F68A-3B3C4FCA3B1C}"/>
          </ac:spMkLst>
        </pc:spChg>
        <pc:spChg chg="add mod">
          <ac:chgData name="kayis kautsar" userId="3737c1c41a37e7dd" providerId="LiveId" clId="{A37303FA-0C21-4088-AA7C-C4CA47BC4E95}" dt="2022-10-13T00:25:59.066" v="1515" actId="207"/>
          <ac:spMkLst>
            <pc:docMk/>
            <pc:sldMk cId="2030463289" sldId="275"/>
            <ac:spMk id="14" creationId="{6DCEAAC2-0B81-95B4-8E5F-8E426CFFF539}"/>
          </ac:spMkLst>
        </pc:spChg>
        <pc:spChg chg="add mod">
          <ac:chgData name="kayis kautsar" userId="3737c1c41a37e7dd" providerId="LiveId" clId="{A37303FA-0C21-4088-AA7C-C4CA47BC4E95}" dt="2022-10-13T00:26:01.971" v="1516" actId="207"/>
          <ac:spMkLst>
            <pc:docMk/>
            <pc:sldMk cId="2030463289" sldId="275"/>
            <ac:spMk id="15" creationId="{4BE761CD-E4C6-CC8F-F3C8-F55DE3D0E92E}"/>
          </ac:spMkLst>
        </pc:spChg>
        <pc:spChg chg="add mod">
          <ac:chgData name="kayis kautsar" userId="3737c1c41a37e7dd" providerId="LiveId" clId="{A37303FA-0C21-4088-AA7C-C4CA47BC4E95}" dt="2022-10-13T00:26:04.904" v="1517" actId="207"/>
          <ac:spMkLst>
            <pc:docMk/>
            <pc:sldMk cId="2030463289" sldId="275"/>
            <ac:spMk id="16" creationId="{DA4FA01B-E5A7-CEAB-885D-1A567C3A7959}"/>
          </ac:spMkLst>
        </pc:spChg>
        <pc:spChg chg="add mod ord">
          <ac:chgData name="kayis kautsar" userId="3737c1c41a37e7dd" providerId="LiveId" clId="{A37303FA-0C21-4088-AA7C-C4CA47BC4E95}" dt="2022-10-13T00:26:55.832" v="1528" actId="1076"/>
          <ac:spMkLst>
            <pc:docMk/>
            <pc:sldMk cId="2030463289" sldId="275"/>
            <ac:spMk id="17" creationId="{C29B1F3D-9E67-FD21-BA85-D8F0B3E0EC43}"/>
          </ac:spMkLst>
        </pc:spChg>
        <pc:spChg chg="add mod">
          <ac:chgData name="kayis kautsar" userId="3737c1c41a37e7dd" providerId="LiveId" clId="{A37303FA-0C21-4088-AA7C-C4CA47BC4E95}" dt="2022-10-13T00:27:00.328" v="1530" actId="121"/>
          <ac:spMkLst>
            <pc:docMk/>
            <pc:sldMk cId="2030463289" sldId="275"/>
            <ac:spMk id="18" creationId="{A4719E2A-DDEB-C70F-7C64-24E55A1E3C66}"/>
          </ac:spMkLst>
        </pc:spChg>
        <pc:spChg chg="mod">
          <ac:chgData name="kayis kautsar" userId="3737c1c41a37e7dd" providerId="LiveId" clId="{A37303FA-0C21-4088-AA7C-C4CA47BC4E95}" dt="2022-10-13T00:26:12.831" v="1518"/>
          <ac:spMkLst>
            <pc:docMk/>
            <pc:sldMk cId="2030463289" sldId="275"/>
            <ac:spMk id="20" creationId="{C81CCB50-6257-7E0A-F6F2-2CE408866FF8}"/>
          </ac:spMkLst>
        </pc:spChg>
        <pc:spChg chg="mod">
          <ac:chgData name="kayis kautsar" userId="3737c1c41a37e7dd" providerId="LiveId" clId="{A37303FA-0C21-4088-AA7C-C4CA47BC4E95}" dt="2022-10-13T00:26:12.831" v="1518"/>
          <ac:spMkLst>
            <pc:docMk/>
            <pc:sldMk cId="2030463289" sldId="275"/>
            <ac:spMk id="21" creationId="{AD08A420-ED79-D995-30E6-C1E2617F7C1E}"/>
          </ac:spMkLst>
        </pc:spChg>
        <pc:spChg chg="mod">
          <ac:chgData name="kayis kautsar" userId="3737c1c41a37e7dd" providerId="LiveId" clId="{A37303FA-0C21-4088-AA7C-C4CA47BC4E95}" dt="2022-10-13T00:26:12.831" v="1518"/>
          <ac:spMkLst>
            <pc:docMk/>
            <pc:sldMk cId="2030463289" sldId="275"/>
            <ac:spMk id="22" creationId="{0E98812A-80BC-0D47-5D06-5459AF2BF3EB}"/>
          </ac:spMkLst>
        </pc:spChg>
        <pc:spChg chg="add mod">
          <ac:chgData name="kayis kautsar" userId="3737c1c41a37e7dd" providerId="LiveId" clId="{A37303FA-0C21-4088-AA7C-C4CA47BC4E95}" dt="2022-10-13T00:27:36.457" v="1543" actId="20577"/>
          <ac:spMkLst>
            <pc:docMk/>
            <pc:sldMk cId="2030463289" sldId="275"/>
            <ac:spMk id="23" creationId="{F8A32DCE-CD02-82A7-58FD-2762B88BC8CB}"/>
          </ac:spMkLst>
        </pc:spChg>
        <pc:spChg chg="mod">
          <ac:chgData name="kayis kautsar" userId="3737c1c41a37e7dd" providerId="LiveId" clId="{A37303FA-0C21-4088-AA7C-C4CA47BC4E95}" dt="2022-10-13T00:26:12.831" v="1518"/>
          <ac:spMkLst>
            <pc:docMk/>
            <pc:sldMk cId="2030463289" sldId="275"/>
            <ac:spMk id="25" creationId="{4228A8EC-1CF9-D715-27A3-D44D38CBF0D6}"/>
          </ac:spMkLst>
        </pc:spChg>
        <pc:spChg chg="mod">
          <ac:chgData name="kayis kautsar" userId="3737c1c41a37e7dd" providerId="LiveId" clId="{A37303FA-0C21-4088-AA7C-C4CA47BC4E95}" dt="2022-10-13T00:26:12.831" v="1518"/>
          <ac:spMkLst>
            <pc:docMk/>
            <pc:sldMk cId="2030463289" sldId="275"/>
            <ac:spMk id="26" creationId="{2DC2D8A7-382B-41E9-F36C-DD889C102F69}"/>
          </ac:spMkLst>
        </pc:spChg>
        <pc:spChg chg="mod">
          <ac:chgData name="kayis kautsar" userId="3737c1c41a37e7dd" providerId="LiveId" clId="{A37303FA-0C21-4088-AA7C-C4CA47BC4E95}" dt="2022-10-13T00:26:12.831" v="1518"/>
          <ac:spMkLst>
            <pc:docMk/>
            <pc:sldMk cId="2030463289" sldId="275"/>
            <ac:spMk id="27" creationId="{6512C7BE-B3E8-B106-8D6C-75D00F512DAA}"/>
          </ac:spMkLst>
        </pc:spChg>
        <pc:spChg chg="mod">
          <ac:chgData name="kayis kautsar" userId="3737c1c41a37e7dd" providerId="LiveId" clId="{A37303FA-0C21-4088-AA7C-C4CA47BC4E95}" dt="2022-10-13T00:26:12.831" v="1518"/>
          <ac:spMkLst>
            <pc:docMk/>
            <pc:sldMk cId="2030463289" sldId="275"/>
            <ac:spMk id="28" creationId="{412F3659-5A67-C7FD-611E-823117FDB8FF}"/>
          </ac:spMkLst>
        </pc:spChg>
        <pc:spChg chg="add mod">
          <ac:chgData name="kayis kautsar" userId="3737c1c41a37e7dd" providerId="LiveId" clId="{A37303FA-0C21-4088-AA7C-C4CA47BC4E95}" dt="2022-10-13T00:26:51.360" v="1527" actId="1076"/>
          <ac:spMkLst>
            <pc:docMk/>
            <pc:sldMk cId="2030463289" sldId="275"/>
            <ac:spMk id="29" creationId="{318A3B14-18BC-EA46-2DE2-0281A91C5FCF}"/>
          </ac:spMkLst>
        </pc:spChg>
        <pc:spChg chg="add del mod ord">
          <ac:chgData name="kayis kautsar" userId="3737c1c41a37e7dd" providerId="LiveId" clId="{A37303FA-0C21-4088-AA7C-C4CA47BC4E95}" dt="2022-10-13T00:27:24.910" v="1539" actId="931"/>
          <ac:spMkLst>
            <pc:docMk/>
            <pc:sldMk cId="2030463289" sldId="275"/>
            <ac:spMk id="30" creationId="{78485223-C0FE-5D4E-925E-F4A4F556D9E9}"/>
          </ac:spMkLst>
        </pc:spChg>
        <pc:grpChg chg="add mod">
          <ac:chgData name="kayis kautsar" userId="3737c1c41a37e7dd" providerId="LiveId" clId="{A37303FA-0C21-4088-AA7C-C4CA47BC4E95}" dt="2022-10-13T00:26:17.626" v="1519" actId="1076"/>
          <ac:grpSpMkLst>
            <pc:docMk/>
            <pc:sldMk cId="2030463289" sldId="275"/>
            <ac:grpSpMk id="19" creationId="{3120A47D-C079-BA1C-1BB9-23D8D25DE90D}"/>
          </ac:grpSpMkLst>
        </pc:grpChg>
        <pc:grpChg chg="add mod">
          <ac:chgData name="kayis kautsar" userId="3737c1c41a37e7dd" providerId="LiveId" clId="{A37303FA-0C21-4088-AA7C-C4CA47BC4E95}" dt="2022-10-13T00:26:45.978" v="1526" actId="1076"/>
          <ac:grpSpMkLst>
            <pc:docMk/>
            <pc:sldMk cId="2030463289" sldId="275"/>
            <ac:grpSpMk id="24" creationId="{505D54B7-C364-E250-DFD5-5A3279C14B0D}"/>
          </ac:grpSpMkLst>
        </pc:grpChg>
        <pc:picChg chg="add del mod ord">
          <ac:chgData name="kayis kautsar" userId="3737c1c41a37e7dd" providerId="LiveId" clId="{A37303FA-0C21-4088-AA7C-C4CA47BC4E95}" dt="2022-10-13T02:57:16.939" v="2254" actId="478"/>
          <ac:picMkLst>
            <pc:docMk/>
            <pc:sldMk cId="2030463289" sldId="275"/>
            <ac:picMk id="32" creationId="{25F0ED38-C7FC-7B85-A30E-12F17646ABCB}"/>
          </ac:picMkLst>
        </pc:picChg>
      </pc:sldChg>
      <pc:sldChg chg="addSp delSp modSp new mod setBg modClrScheme chgLayout">
        <pc:chgData name="kayis kautsar" userId="3737c1c41a37e7dd" providerId="LiveId" clId="{A37303FA-0C21-4088-AA7C-C4CA47BC4E95}" dt="2022-10-13T02:57:32.104" v="2265" actId="170"/>
        <pc:sldMkLst>
          <pc:docMk/>
          <pc:sldMk cId="3837769416" sldId="276"/>
        </pc:sldMkLst>
        <pc:spChg chg="del">
          <ac:chgData name="kayis kautsar" userId="3737c1c41a37e7dd" providerId="LiveId" clId="{A37303FA-0C21-4088-AA7C-C4CA47BC4E95}" dt="2022-10-13T00:27:39.439" v="1545" actId="478"/>
          <ac:spMkLst>
            <pc:docMk/>
            <pc:sldMk cId="3837769416" sldId="276"/>
            <ac:spMk id="2" creationId="{EA20B080-A5BD-0BDC-2D6F-AFBB184F9A8C}"/>
          </ac:spMkLst>
        </pc:spChg>
        <pc:spChg chg="add del mod">
          <ac:chgData name="kayis kautsar" userId="3737c1c41a37e7dd" providerId="LiveId" clId="{A37303FA-0C21-4088-AA7C-C4CA47BC4E95}" dt="2022-10-13T00:30:37.501" v="1599" actId="21"/>
          <ac:spMkLst>
            <pc:docMk/>
            <pc:sldMk cId="3837769416" sldId="276"/>
            <ac:spMk id="3" creationId="{0F9617A9-DD3E-8BDD-B38F-6AF5B5BB2C9F}"/>
          </ac:spMkLst>
        </pc:spChg>
        <pc:spChg chg="add mod ord">
          <ac:chgData name="kayis kautsar" userId="3737c1c41a37e7dd" providerId="LiveId" clId="{A37303FA-0C21-4088-AA7C-C4CA47BC4E95}" dt="2022-10-13T02:57:32.104" v="2265" actId="170"/>
          <ac:spMkLst>
            <pc:docMk/>
            <pc:sldMk cId="3837769416" sldId="276"/>
            <ac:spMk id="3" creationId="{D019A1E0-AFA5-3FB0-0231-89770C140D15}"/>
          </ac:spMkLst>
        </pc:spChg>
        <pc:spChg chg="add del mod">
          <ac:chgData name="kayis kautsar" userId="3737c1c41a37e7dd" providerId="LiveId" clId="{A37303FA-0C21-4088-AA7C-C4CA47BC4E95}" dt="2022-10-13T00:28:17.336" v="1557" actId="478"/>
          <ac:spMkLst>
            <pc:docMk/>
            <pc:sldMk cId="3837769416" sldId="276"/>
            <ac:spMk id="4" creationId="{9023D011-E57A-280D-2ACE-D5DBCDCD16F3}"/>
          </ac:spMkLst>
        </pc:spChg>
        <pc:spChg chg="add mod ord">
          <ac:chgData name="kayis kautsar" userId="3737c1c41a37e7dd" providerId="LiveId" clId="{A37303FA-0C21-4088-AA7C-C4CA47BC4E95}" dt="2022-10-13T02:57:32.104" v="2265" actId="170"/>
          <ac:spMkLst>
            <pc:docMk/>
            <pc:sldMk cId="3837769416" sldId="276"/>
            <ac:spMk id="5" creationId="{1E4587C4-A928-F3DB-E8BA-66F0A31AF994}"/>
          </ac:spMkLst>
        </pc:spChg>
        <pc:spChg chg="add del mod">
          <ac:chgData name="kayis kautsar" userId="3737c1c41a37e7dd" providerId="LiveId" clId="{A37303FA-0C21-4088-AA7C-C4CA47BC4E95}" dt="2022-10-13T00:30:37.501" v="1599" actId="21"/>
          <ac:spMkLst>
            <pc:docMk/>
            <pc:sldMk cId="3837769416" sldId="276"/>
            <ac:spMk id="5" creationId="{A74E44EC-A922-FBF4-D3AF-6EEA0A96CA44}"/>
          </ac:spMkLst>
        </pc:spChg>
        <pc:spChg chg="add mod">
          <ac:chgData name="kayis kautsar" userId="3737c1c41a37e7dd" providerId="LiveId" clId="{A37303FA-0C21-4088-AA7C-C4CA47BC4E95}" dt="2022-10-13T00:28:55.333" v="1568" actId="1076"/>
          <ac:spMkLst>
            <pc:docMk/>
            <pc:sldMk cId="3837769416" sldId="276"/>
            <ac:spMk id="6" creationId="{D1F5B065-A02D-B9AF-3D57-703B166887BE}"/>
          </ac:spMkLst>
        </pc:spChg>
        <pc:spChg chg="add mod">
          <ac:chgData name="kayis kautsar" userId="3737c1c41a37e7dd" providerId="LiveId" clId="{A37303FA-0C21-4088-AA7C-C4CA47BC4E95}" dt="2022-10-13T00:29:03.357" v="1571" actId="1076"/>
          <ac:spMkLst>
            <pc:docMk/>
            <pc:sldMk cId="3837769416" sldId="276"/>
            <ac:spMk id="7" creationId="{8FCE8E59-A81C-34FE-F28F-BB558861A8E1}"/>
          </ac:spMkLst>
        </pc:spChg>
        <pc:spChg chg="add mod">
          <ac:chgData name="kayis kautsar" userId="3737c1c41a37e7dd" providerId="LiveId" clId="{A37303FA-0C21-4088-AA7C-C4CA47BC4E95}" dt="2022-10-13T00:29:54.586" v="1583" actId="1076"/>
          <ac:spMkLst>
            <pc:docMk/>
            <pc:sldMk cId="3837769416" sldId="276"/>
            <ac:spMk id="8" creationId="{D159E2CE-E1DD-D1E8-B192-C412127617CA}"/>
          </ac:spMkLst>
        </pc:spChg>
        <pc:spChg chg="add mod">
          <ac:chgData name="kayis kautsar" userId="3737c1c41a37e7dd" providerId="LiveId" clId="{A37303FA-0C21-4088-AA7C-C4CA47BC4E95}" dt="2022-10-13T00:29:54.586" v="1583" actId="1076"/>
          <ac:spMkLst>
            <pc:docMk/>
            <pc:sldMk cId="3837769416" sldId="276"/>
            <ac:spMk id="9" creationId="{D2FC6C55-1080-55C8-127D-457CDBD1639E}"/>
          </ac:spMkLst>
        </pc:spChg>
        <pc:spChg chg="add mod">
          <ac:chgData name="kayis kautsar" userId="3737c1c41a37e7dd" providerId="LiveId" clId="{A37303FA-0C21-4088-AA7C-C4CA47BC4E95}" dt="2022-10-13T00:29:57.376" v="1585" actId="1076"/>
          <ac:spMkLst>
            <pc:docMk/>
            <pc:sldMk cId="3837769416" sldId="276"/>
            <ac:spMk id="11" creationId="{14FC1820-2EE0-891D-7B61-096B5DBA50C4}"/>
          </ac:spMkLst>
        </pc:spChg>
        <pc:spChg chg="add mod">
          <ac:chgData name="kayis kautsar" userId="3737c1c41a37e7dd" providerId="LiveId" clId="{A37303FA-0C21-4088-AA7C-C4CA47BC4E95}" dt="2022-10-13T00:29:57.376" v="1585" actId="1076"/>
          <ac:spMkLst>
            <pc:docMk/>
            <pc:sldMk cId="3837769416" sldId="276"/>
            <ac:spMk id="12" creationId="{88720989-B743-B593-BE80-08F1B5133135}"/>
          </ac:spMkLst>
        </pc:spChg>
        <pc:spChg chg="add mod ord">
          <ac:chgData name="kayis kautsar" userId="3737c1c41a37e7dd" providerId="LiveId" clId="{A37303FA-0C21-4088-AA7C-C4CA47BC4E95}" dt="2022-10-13T00:30:13.251" v="1589" actId="167"/>
          <ac:spMkLst>
            <pc:docMk/>
            <pc:sldMk cId="3837769416" sldId="276"/>
            <ac:spMk id="14" creationId="{8A353816-4206-68C4-962C-02FFA276F720}"/>
          </ac:spMkLst>
        </pc:spChg>
        <pc:spChg chg="add mod">
          <ac:chgData name="kayis kautsar" userId="3737c1c41a37e7dd" providerId="LiveId" clId="{A37303FA-0C21-4088-AA7C-C4CA47BC4E95}" dt="2022-10-13T00:30:30.287" v="1597" actId="1076"/>
          <ac:spMkLst>
            <pc:docMk/>
            <pc:sldMk cId="3837769416" sldId="276"/>
            <ac:spMk id="15" creationId="{5F6249DD-A98C-E854-BF9C-54035698EEF5}"/>
          </ac:spMkLst>
        </pc:spChg>
        <pc:spChg chg="mod">
          <ac:chgData name="kayis kautsar" userId="3737c1c41a37e7dd" providerId="LiveId" clId="{A37303FA-0C21-4088-AA7C-C4CA47BC4E95}" dt="2022-10-13T00:30:08.293" v="1587"/>
          <ac:spMkLst>
            <pc:docMk/>
            <pc:sldMk cId="3837769416" sldId="276"/>
            <ac:spMk id="17" creationId="{A258D314-3066-99C4-F70A-C0C9A0CAB9FD}"/>
          </ac:spMkLst>
        </pc:spChg>
        <pc:spChg chg="mod">
          <ac:chgData name="kayis kautsar" userId="3737c1c41a37e7dd" providerId="LiveId" clId="{A37303FA-0C21-4088-AA7C-C4CA47BC4E95}" dt="2022-10-13T00:30:08.293" v="1587"/>
          <ac:spMkLst>
            <pc:docMk/>
            <pc:sldMk cId="3837769416" sldId="276"/>
            <ac:spMk id="18" creationId="{F62B62F9-F60B-9121-13F1-ED5EC1E66239}"/>
          </ac:spMkLst>
        </pc:spChg>
        <pc:spChg chg="mod">
          <ac:chgData name="kayis kautsar" userId="3737c1c41a37e7dd" providerId="LiveId" clId="{A37303FA-0C21-4088-AA7C-C4CA47BC4E95}" dt="2022-10-13T00:30:08.293" v="1587"/>
          <ac:spMkLst>
            <pc:docMk/>
            <pc:sldMk cId="3837769416" sldId="276"/>
            <ac:spMk id="19" creationId="{3369DE36-8EDA-5B34-FA69-0C8408ED8DD5}"/>
          </ac:spMkLst>
        </pc:spChg>
        <pc:spChg chg="add mod">
          <ac:chgData name="kayis kautsar" userId="3737c1c41a37e7dd" providerId="LiveId" clId="{A37303FA-0C21-4088-AA7C-C4CA47BC4E95}" dt="2022-10-13T00:30:35.384" v="1598" actId="20577"/>
          <ac:spMkLst>
            <pc:docMk/>
            <pc:sldMk cId="3837769416" sldId="276"/>
            <ac:spMk id="20" creationId="{E28C33D6-31E4-36AE-0034-E34D85590603}"/>
          </ac:spMkLst>
        </pc:spChg>
        <pc:spChg chg="mod">
          <ac:chgData name="kayis kautsar" userId="3737c1c41a37e7dd" providerId="LiveId" clId="{A37303FA-0C21-4088-AA7C-C4CA47BC4E95}" dt="2022-10-13T00:30:08.293" v="1587"/>
          <ac:spMkLst>
            <pc:docMk/>
            <pc:sldMk cId="3837769416" sldId="276"/>
            <ac:spMk id="22" creationId="{29D4AB9B-D2F4-D5A3-D10A-BBE7E0882FB5}"/>
          </ac:spMkLst>
        </pc:spChg>
        <pc:spChg chg="mod">
          <ac:chgData name="kayis kautsar" userId="3737c1c41a37e7dd" providerId="LiveId" clId="{A37303FA-0C21-4088-AA7C-C4CA47BC4E95}" dt="2022-10-13T00:30:08.293" v="1587"/>
          <ac:spMkLst>
            <pc:docMk/>
            <pc:sldMk cId="3837769416" sldId="276"/>
            <ac:spMk id="23" creationId="{2E060084-EE10-651B-688C-CFAB37BF026F}"/>
          </ac:spMkLst>
        </pc:spChg>
        <pc:spChg chg="mod">
          <ac:chgData name="kayis kautsar" userId="3737c1c41a37e7dd" providerId="LiveId" clId="{A37303FA-0C21-4088-AA7C-C4CA47BC4E95}" dt="2022-10-13T00:30:08.293" v="1587"/>
          <ac:spMkLst>
            <pc:docMk/>
            <pc:sldMk cId="3837769416" sldId="276"/>
            <ac:spMk id="24" creationId="{DBA41ED7-3F69-27FA-ED02-BBF6299A6053}"/>
          </ac:spMkLst>
        </pc:spChg>
        <pc:spChg chg="mod">
          <ac:chgData name="kayis kautsar" userId="3737c1c41a37e7dd" providerId="LiveId" clId="{A37303FA-0C21-4088-AA7C-C4CA47BC4E95}" dt="2022-10-13T00:30:08.293" v="1587"/>
          <ac:spMkLst>
            <pc:docMk/>
            <pc:sldMk cId="3837769416" sldId="276"/>
            <ac:spMk id="25" creationId="{A581F9C0-E751-6379-B6E7-9A927F5FB517}"/>
          </ac:spMkLst>
        </pc:spChg>
        <pc:spChg chg="add mod">
          <ac:chgData name="kayis kautsar" userId="3737c1c41a37e7dd" providerId="LiveId" clId="{A37303FA-0C21-4088-AA7C-C4CA47BC4E95}" dt="2022-10-13T00:30:19.445" v="1592" actId="1076"/>
          <ac:spMkLst>
            <pc:docMk/>
            <pc:sldMk cId="3837769416" sldId="276"/>
            <ac:spMk id="26" creationId="{9C7412A3-B853-FE22-FAB3-B387944B7E92}"/>
          </ac:spMkLst>
        </pc:spChg>
        <pc:spChg chg="add del mod ord">
          <ac:chgData name="kayis kautsar" userId="3737c1c41a37e7dd" providerId="LiveId" clId="{A37303FA-0C21-4088-AA7C-C4CA47BC4E95}" dt="2022-10-13T00:31:10.204" v="1610" actId="931"/>
          <ac:spMkLst>
            <pc:docMk/>
            <pc:sldMk cId="3837769416" sldId="276"/>
            <ac:spMk id="27" creationId="{6B2E4CBA-85EA-2D5B-1143-09D312F53E3C}"/>
          </ac:spMkLst>
        </pc:spChg>
        <pc:spChg chg="add del mod ord">
          <ac:chgData name="kayis kautsar" userId="3737c1c41a37e7dd" providerId="LiveId" clId="{A37303FA-0C21-4088-AA7C-C4CA47BC4E95}" dt="2022-10-13T00:31:13.753" v="1611" actId="931"/>
          <ac:spMkLst>
            <pc:docMk/>
            <pc:sldMk cId="3837769416" sldId="276"/>
            <ac:spMk id="28" creationId="{C67E9760-E14E-66AB-9543-04AFB165180D}"/>
          </ac:spMkLst>
        </pc:spChg>
        <pc:spChg chg="add del mod">
          <ac:chgData name="kayis kautsar" userId="3737c1c41a37e7dd" providerId="LiveId" clId="{A37303FA-0C21-4088-AA7C-C4CA47BC4E95}" dt="2022-10-13T00:31:18.470" v="1615" actId="931"/>
          <ac:spMkLst>
            <pc:docMk/>
            <pc:sldMk cId="3837769416" sldId="276"/>
            <ac:spMk id="34" creationId="{5733355E-AD7C-DAA1-F2AA-44056D66C66B}"/>
          </ac:spMkLst>
        </pc:spChg>
        <pc:grpChg chg="add mod">
          <ac:chgData name="kayis kautsar" userId="3737c1c41a37e7dd" providerId="LiveId" clId="{A37303FA-0C21-4088-AA7C-C4CA47BC4E95}" dt="2022-10-13T00:30:24.970" v="1595" actId="1076"/>
          <ac:grpSpMkLst>
            <pc:docMk/>
            <pc:sldMk cId="3837769416" sldId="276"/>
            <ac:grpSpMk id="16" creationId="{442F8032-7289-7FE7-2080-F4A1F122EDCA}"/>
          </ac:grpSpMkLst>
        </pc:grpChg>
        <pc:grpChg chg="add mod">
          <ac:chgData name="kayis kautsar" userId="3737c1c41a37e7dd" providerId="LiveId" clId="{A37303FA-0C21-4088-AA7C-C4CA47BC4E95}" dt="2022-10-13T00:30:08.293" v="1587"/>
          <ac:grpSpMkLst>
            <pc:docMk/>
            <pc:sldMk cId="3837769416" sldId="276"/>
            <ac:grpSpMk id="21" creationId="{C51920D8-C81D-69DC-858A-3EC0B29F592C}"/>
          </ac:grpSpMkLst>
        </pc:grpChg>
        <pc:picChg chg="add del mod ord">
          <ac:chgData name="kayis kautsar" userId="3737c1c41a37e7dd" providerId="LiveId" clId="{A37303FA-0C21-4088-AA7C-C4CA47BC4E95}" dt="2022-10-13T02:57:25.832" v="2260" actId="478"/>
          <ac:picMkLst>
            <pc:docMk/>
            <pc:sldMk cId="3837769416" sldId="276"/>
            <ac:picMk id="30" creationId="{1688A09A-205B-1DAA-9886-17378BF7159C}"/>
          </ac:picMkLst>
        </pc:picChg>
        <pc:picChg chg="add del mod">
          <ac:chgData name="kayis kautsar" userId="3737c1c41a37e7dd" providerId="LiveId" clId="{A37303FA-0C21-4088-AA7C-C4CA47BC4E95}" dt="2022-10-13T00:31:15.155" v="1614" actId="478"/>
          <ac:picMkLst>
            <pc:docMk/>
            <pc:sldMk cId="3837769416" sldId="276"/>
            <ac:picMk id="32" creationId="{FE2A7DD0-D89C-1223-C32E-20AAADBCD76C}"/>
          </ac:picMkLst>
        </pc:picChg>
        <pc:picChg chg="add del mod ord">
          <ac:chgData name="kayis kautsar" userId="3737c1c41a37e7dd" providerId="LiveId" clId="{A37303FA-0C21-4088-AA7C-C4CA47BC4E95}" dt="2022-10-13T02:57:25.832" v="2260" actId="478"/>
          <ac:picMkLst>
            <pc:docMk/>
            <pc:sldMk cId="3837769416" sldId="276"/>
            <ac:picMk id="36" creationId="{E3D95AE3-A557-A7D3-B216-3370D8EBE136}"/>
          </ac:picMkLst>
        </pc:picChg>
        <pc:cxnChg chg="add mod">
          <ac:chgData name="kayis kautsar" userId="3737c1c41a37e7dd" providerId="LiveId" clId="{A37303FA-0C21-4088-AA7C-C4CA47BC4E95}" dt="2022-10-13T00:30:00.540" v="1586" actId="208"/>
          <ac:cxnSpMkLst>
            <pc:docMk/>
            <pc:sldMk cId="3837769416" sldId="276"/>
            <ac:cxnSpMk id="10" creationId="{6964DA9C-8D70-1499-E802-50C5C157F774}"/>
          </ac:cxnSpMkLst>
        </pc:cxnChg>
        <pc:cxnChg chg="add mod">
          <ac:chgData name="kayis kautsar" userId="3737c1c41a37e7dd" providerId="LiveId" clId="{A37303FA-0C21-4088-AA7C-C4CA47BC4E95}" dt="2022-10-13T00:30:00.540" v="1586" actId="208"/>
          <ac:cxnSpMkLst>
            <pc:docMk/>
            <pc:sldMk cId="3837769416" sldId="276"/>
            <ac:cxnSpMk id="13" creationId="{04CE746B-09A7-AC36-37E8-80F3762F2CB4}"/>
          </ac:cxnSpMkLst>
        </pc:cxnChg>
      </pc:sldChg>
      <pc:sldChg chg="addSp delSp modSp new mod setBg modClrScheme chgLayout">
        <pc:chgData name="kayis kautsar" userId="3737c1c41a37e7dd" providerId="LiveId" clId="{A37303FA-0C21-4088-AA7C-C4CA47BC4E95}" dt="2022-10-13T02:57:38.536" v="2270" actId="167"/>
        <pc:sldMkLst>
          <pc:docMk/>
          <pc:sldMk cId="2666720259" sldId="277"/>
        </pc:sldMkLst>
        <pc:spChg chg="del">
          <ac:chgData name="kayis kautsar" userId="3737c1c41a37e7dd" providerId="LiveId" clId="{A37303FA-0C21-4088-AA7C-C4CA47BC4E95}" dt="2022-10-13T00:31:27.848" v="1621" actId="478"/>
          <ac:spMkLst>
            <pc:docMk/>
            <pc:sldMk cId="2666720259" sldId="277"/>
            <ac:spMk id="2" creationId="{672AF0CC-44B8-93BE-FA01-52241E05FA09}"/>
          </ac:spMkLst>
        </pc:spChg>
        <pc:spChg chg="del">
          <ac:chgData name="kayis kautsar" userId="3737c1c41a37e7dd" providerId="LiveId" clId="{A37303FA-0C21-4088-AA7C-C4CA47BC4E95}" dt="2022-10-13T00:31:27.848" v="1621" actId="478"/>
          <ac:spMkLst>
            <pc:docMk/>
            <pc:sldMk cId="2666720259" sldId="277"/>
            <ac:spMk id="3" creationId="{26C6F3F1-3DCB-6F6E-39A3-C26D339138F3}"/>
          </ac:spMkLst>
        </pc:spChg>
        <pc:spChg chg="add mod ord">
          <ac:chgData name="kayis kautsar" userId="3737c1c41a37e7dd" providerId="LiveId" clId="{A37303FA-0C21-4088-AA7C-C4CA47BC4E95}" dt="2022-10-13T02:57:38.536" v="2270" actId="167"/>
          <ac:spMkLst>
            <pc:docMk/>
            <pc:sldMk cId="2666720259" sldId="277"/>
            <ac:spMk id="3" creationId="{406BB260-982E-3090-6E85-3DFC1DAA09B1}"/>
          </ac:spMkLst>
        </pc:spChg>
        <pc:spChg chg="add del mod">
          <ac:chgData name="kayis kautsar" userId="3737c1c41a37e7dd" providerId="LiveId" clId="{A37303FA-0C21-4088-AA7C-C4CA47BC4E95}" dt="2022-10-13T00:33:34.724" v="1653" actId="21"/>
          <ac:spMkLst>
            <pc:docMk/>
            <pc:sldMk cId="2666720259" sldId="277"/>
            <ac:spMk id="4" creationId="{83AD63F2-ED5B-CDD7-356F-DB10BDDCEC52}"/>
          </ac:spMkLst>
        </pc:spChg>
        <pc:spChg chg="add mod">
          <ac:chgData name="kayis kautsar" userId="3737c1c41a37e7dd" providerId="LiveId" clId="{A37303FA-0C21-4088-AA7C-C4CA47BC4E95}" dt="2022-10-13T00:32:02.753" v="1630" actId="207"/>
          <ac:spMkLst>
            <pc:docMk/>
            <pc:sldMk cId="2666720259" sldId="277"/>
            <ac:spMk id="5" creationId="{3D8E4688-4931-07EA-AB64-4A5B39F0F1E6}"/>
          </ac:spMkLst>
        </pc:spChg>
        <pc:spChg chg="add mod">
          <ac:chgData name="kayis kautsar" userId="3737c1c41a37e7dd" providerId="LiveId" clId="{A37303FA-0C21-4088-AA7C-C4CA47BC4E95}" dt="2022-10-13T00:32:38.518" v="1632" actId="1076"/>
          <ac:spMkLst>
            <pc:docMk/>
            <pc:sldMk cId="2666720259" sldId="277"/>
            <ac:spMk id="6" creationId="{AF85D008-AE50-DFAD-5CA5-4307B2D29E5A}"/>
          </ac:spMkLst>
        </pc:spChg>
        <pc:spChg chg="add mod">
          <ac:chgData name="kayis kautsar" userId="3737c1c41a37e7dd" providerId="LiveId" clId="{A37303FA-0C21-4088-AA7C-C4CA47BC4E95}" dt="2022-10-13T00:32:38.518" v="1632" actId="1076"/>
          <ac:spMkLst>
            <pc:docMk/>
            <pc:sldMk cId="2666720259" sldId="277"/>
            <ac:spMk id="7" creationId="{AB2E6676-4B9F-BAB0-949F-13676FEE7182}"/>
          </ac:spMkLst>
        </pc:spChg>
        <pc:spChg chg="add mod">
          <ac:chgData name="kayis kautsar" userId="3737c1c41a37e7dd" providerId="LiveId" clId="{A37303FA-0C21-4088-AA7C-C4CA47BC4E95}" dt="2022-10-13T00:32:38.518" v="1632" actId="1076"/>
          <ac:spMkLst>
            <pc:docMk/>
            <pc:sldMk cId="2666720259" sldId="277"/>
            <ac:spMk id="8" creationId="{ACB3806A-1C90-5EB4-0029-301339EA51BC}"/>
          </ac:spMkLst>
        </pc:spChg>
        <pc:spChg chg="add mod">
          <ac:chgData name="kayis kautsar" userId="3737c1c41a37e7dd" providerId="LiveId" clId="{A37303FA-0C21-4088-AA7C-C4CA47BC4E95}" dt="2022-10-13T00:32:55.793" v="1639" actId="1582"/>
          <ac:spMkLst>
            <pc:docMk/>
            <pc:sldMk cId="2666720259" sldId="277"/>
            <ac:spMk id="10" creationId="{64B890C3-9F7B-717F-77F6-C23D0EEE8083}"/>
          </ac:spMkLst>
        </pc:spChg>
        <pc:spChg chg="add mod">
          <ac:chgData name="kayis kautsar" userId="3737c1c41a37e7dd" providerId="LiveId" clId="{A37303FA-0C21-4088-AA7C-C4CA47BC4E95}" dt="2022-10-13T00:32:44.706" v="1635" actId="207"/>
          <ac:spMkLst>
            <pc:docMk/>
            <pc:sldMk cId="2666720259" sldId="277"/>
            <ac:spMk id="11" creationId="{E979AA2F-540E-0999-E6C6-0EBE7C04F6F8}"/>
          </ac:spMkLst>
        </pc:spChg>
        <pc:spChg chg="add mod">
          <ac:chgData name="kayis kautsar" userId="3737c1c41a37e7dd" providerId="LiveId" clId="{A37303FA-0C21-4088-AA7C-C4CA47BC4E95}" dt="2022-10-13T00:32:44.706" v="1635" actId="207"/>
          <ac:spMkLst>
            <pc:docMk/>
            <pc:sldMk cId="2666720259" sldId="277"/>
            <ac:spMk id="12" creationId="{54A088F4-26BC-F8ED-28F2-CDA15C0EE4A0}"/>
          </ac:spMkLst>
        </pc:spChg>
        <pc:spChg chg="add mod">
          <ac:chgData name="kayis kautsar" userId="3737c1c41a37e7dd" providerId="LiveId" clId="{A37303FA-0C21-4088-AA7C-C4CA47BC4E95}" dt="2022-10-13T00:33:04.630" v="1641" actId="1076"/>
          <ac:spMkLst>
            <pc:docMk/>
            <pc:sldMk cId="2666720259" sldId="277"/>
            <ac:spMk id="14" creationId="{0A3D0971-8023-0F2B-A7C4-B7B48E928E45}"/>
          </ac:spMkLst>
        </pc:spChg>
        <pc:spChg chg="add mod">
          <ac:chgData name="kayis kautsar" userId="3737c1c41a37e7dd" providerId="LiveId" clId="{A37303FA-0C21-4088-AA7C-C4CA47BC4E95}" dt="2022-10-13T00:33:16.269" v="1644" actId="14100"/>
          <ac:spMkLst>
            <pc:docMk/>
            <pc:sldMk cId="2666720259" sldId="277"/>
            <ac:spMk id="15" creationId="{57704928-07F9-E215-8605-80E287DD2DAB}"/>
          </ac:spMkLst>
        </pc:spChg>
        <pc:spChg chg="add mod">
          <ac:chgData name="kayis kautsar" userId="3737c1c41a37e7dd" providerId="LiveId" clId="{A37303FA-0C21-4088-AA7C-C4CA47BC4E95}" dt="2022-10-13T00:33:28.941" v="1651" actId="1076"/>
          <ac:spMkLst>
            <pc:docMk/>
            <pc:sldMk cId="2666720259" sldId="277"/>
            <ac:spMk id="16" creationId="{4F17E426-9A4D-8B84-B29E-4B81525D1A73}"/>
          </ac:spMkLst>
        </pc:spChg>
        <pc:spChg chg="mod">
          <ac:chgData name="kayis kautsar" userId="3737c1c41a37e7dd" providerId="LiveId" clId="{A37303FA-0C21-4088-AA7C-C4CA47BC4E95}" dt="2022-10-13T00:33:10.884" v="1642"/>
          <ac:spMkLst>
            <pc:docMk/>
            <pc:sldMk cId="2666720259" sldId="277"/>
            <ac:spMk id="18" creationId="{058573D6-3CFE-B0AA-607C-C9FC304AAC49}"/>
          </ac:spMkLst>
        </pc:spChg>
        <pc:spChg chg="mod">
          <ac:chgData name="kayis kautsar" userId="3737c1c41a37e7dd" providerId="LiveId" clId="{A37303FA-0C21-4088-AA7C-C4CA47BC4E95}" dt="2022-10-13T00:33:10.884" v="1642"/>
          <ac:spMkLst>
            <pc:docMk/>
            <pc:sldMk cId="2666720259" sldId="277"/>
            <ac:spMk id="19" creationId="{1B5CC0F8-0E52-388F-DB5A-2E639BCDA5B7}"/>
          </ac:spMkLst>
        </pc:spChg>
        <pc:spChg chg="mod">
          <ac:chgData name="kayis kautsar" userId="3737c1c41a37e7dd" providerId="LiveId" clId="{A37303FA-0C21-4088-AA7C-C4CA47BC4E95}" dt="2022-10-13T00:33:10.884" v="1642"/>
          <ac:spMkLst>
            <pc:docMk/>
            <pc:sldMk cId="2666720259" sldId="277"/>
            <ac:spMk id="20" creationId="{5C39DFF8-8884-2845-657A-549D3EEB0B6D}"/>
          </ac:spMkLst>
        </pc:spChg>
        <pc:spChg chg="add mod">
          <ac:chgData name="kayis kautsar" userId="3737c1c41a37e7dd" providerId="LiveId" clId="{A37303FA-0C21-4088-AA7C-C4CA47BC4E95}" dt="2022-10-13T00:33:25.668" v="1650" actId="20577"/>
          <ac:spMkLst>
            <pc:docMk/>
            <pc:sldMk cId="2666720259" sldId="277"/>
            <ac:spMk id="21" creationId="{E80A3D1A-BBF7-70BB-E93E-8BA3FE49418C}"/>
          </ac:spMkLst>
        </pc:spChg>
        <pc:spChg chg="mod">
          <ac:chgData name="kayis kautsar" userId="3737c1c41a37e7dd" providerId="LiveId" clId="{A37303FA-0C21-4088-AA7C-C4CA47BC4E95}" dt="2022-10-13T00:33:10.884" v="1642"/>
          <ac:spMkLst>
            <pc:docMk/>
            <pc:sldMk cId="2666720259" sldId="277"/>
            <ac:spMk id="23" creationId="{4C60E002-E63B-C608-526D-024B1475C641}"/>
          </ac:spMkLst>
        </pc:spChg>
        <pc:spChg chg="mod">
          <ac:chgData name="kayis kautsar" userId="3737c1c41a37e7dd" providerId="LiveId" clId="{A37303FA-0C21-4088-AA7C-C4CA47BC4E95}" dt="2022-10-13T00:33:10.884" v="1642"/>
          <ac:spMkLst>
            <pc:docMk/>
            <pc:sldMk cId="2666720259" sldId="277"/>
            <ac:spMk id="24" creationId="{DDD9731A-02DC-B4DB-7706-952D2DD53FFF}"/>
          </ac:spMkLst>
        </pc:spChg>
        <pc:spChg chg="mod">
          <ac:chgData name="kayis kautsar" userId="3737c1c41a37e7dd" providerId="LiveId" clId="{A37303FA-0C21-4088-AA7C-C4CA47BC4E95}" dt="2022-10-13T00:33:10.884" v="1642"/>
          <ac:spMkLst>
            <pc:docMk/>
            <pc:sldMk cId="2666720259" sldId="277"/>
            <ac:spMk id="25" creationId="{95244D54-09D5-548C-929B-867F4D0C8EBF}"/>
          </ac:spMkLst>
        </pc:spChg>
        <pc:spChg chg="mod">
          <ac:chgData name="kayis kautsar" userId="3737c1c41a37e7dd" providerId="LiveId" clId="{A37303FA-0C21-4088-AA7C-C4CA47BC4E95}" dt="2022-10-13T00:33:10.884" v="1642"/>
          <ac:spMkLst>
            <pc:docMk/>
            <pc:sldMk cId="2666720259" sldId="277"/>
            <ac:spMk id="26" creationId="{2642C4A6-6AFC-BE88-F267-0020202335DE}"/>
          </ac:spMkLst>
        </pc:spChg>
        <pc:spChg chg="add mod">
          <ac:chgData name="kayis kautsar" userId="3737c1c41a37e7dd" providerId="LiveId" clId="{A37303FA-0C21-4088-AA7C-C4CA47BC4E95}" dt="2022-10-13T00:33:23.126" v="1649" actId="1076"/>
          <ac:spMkLst>
            <pc:docMk/>
            <pc:sldMk cId="2666720259" sldId="277"/>
            <ac:spMk id="27" creationId="{14C64C41-6D08-1566-EB03-2ECF313E53D9}"/>
          </ac:spMkLst>
        </pc:spChg>
        <pc:spChg chg="add del mod ord">
          <ac:chgData name="kayis kautsar" userId="3737c1c41a37e7dd" providerId="LiveId" clId="{A37303FA-0C21-4088-AA7C-C4CA47BC4E95}" dt="2022-10-13T00:33:51.476" v="1660" actId="931"/>
          <ac:spMkLst>
            <pc:docMk/>
            <pc:sldMk cId="2666720259" sldId="277"/>
            <ac:spMk id="28" creationId="{9A4D6FAF-615D-51FC-C7C2-5787D10DCEAB}"/>
          </ac:spMkLst>
        </pc:spChg>
        <pc:grpChg chg="add mod">
          <ac:chgData name="kayis kautsar" userId="3737c1c41a37e7dd" providerId="LiveId" clId="{A37303FA-0C21-4088-AA7C-C4CA47BC4E95}" dt="2022-10-13T00:33:31.749" v="1652" actId="1076"/>
          <ac:grpSpMkLst>
            <pc:docMk/>
            <pc:sldMk cId="2666720259" sldId="277"/>
            <ac:grpSpMk id="17" creationId="{6402353D-2B7D-FC9F-F06C-DF1EC3FA976E}"/>
          </ac:grpSpMkLst>
        </pc:grpChg>
        <pc:grpChg chg="add mod">
          <ac:chgData name="kayis kautsar" userId="3737c1c41a37e7dd" providerId="LiveId" clId="{A37303FA-0C21-4088-AA7C-C4CA47BC4E95}" dt="2022-10-13T00:33:10.884" v="1642"/>
          <ac:grpSpMkLst>
            <pc:docMk/>
            <pc:sldMk cId="2666720259" sldId="277"/>
            <ac:grpSpMk id="22" creationId="{CE01574C-7044-8855-6304-B5F681E3C00F}"/>
          </ac:grpSpMkLst>
        </pc:grpChg>
        <pc:picChg chg="add del mod ord">
          <ac:chgData name="kayis kautsar" userId="3737c1c41a37e7dd" providerId="LiveId" clId="{A37303FA-0C21-4088-AA7C-C4CA47BC4E95}" dt="2022-10-13T02:57:35.211" v="2266" actId="478"/>
          <ac:picMkLst>
            <pc:docMk/>
            <pc:sldMk cId="2666720259" sldId="277"/>
            <ac:picMk id="30" creationId="{8129BA4E-2521-8D95-DCA6-0D1FFFD3BED1}"/>
          </ac:picMkLst>
        </pc:picChg>
        <pc:cxnChg chg="add mod">
          <ac:chgData name="kayis kautsar" userId="3737c1c41a37e7dd" providerId="LiveId" clId="{A37303FA-0C21-4088-AA7C-C4CA47BC4E95}" dt="2022-10-13T00:32:38.518" v="1632" actId="1076"/>
          <ac:cxnSpMkLst>
            <pc:docMk/>
            <pc:sldMk cId="2666720259" sldId="277"/>
            <ac:cxnSpMk id="9" creationId="{4FAD2D34-6D02-FBDD-1C30-C77A7101AFB5}"/>
          </ac:cxnSpMkLst>
        </pc:cxnChg>
        <pc:cxnChg chg="add mod">
          <ac:chgData name="kayis kautsar" userId="3737c1c41a37e7dd" providerId="LiveId" clId="{A37303FA-0C21-4088-AA7C-C4CA47BC4E95}" dt="2022-10-13T00:32:47.395" v="1636" actId="208"/>
          <ac:cxnSpMkLst>
            <pc:docMk/>
            <pc:sldMk cId="2666720259" sldId="277"/>
            <ac:cxnSpMk id="13" creationId="{C46D9387-1DEC-1F67-3A7E-3372D04C6ABC}"/>
          </ac:cxnSpMkLst>
        </pc:cxnChg>
      </pc:sldChg>
      <pc:sldChg chg="addSp delSp modSp new mod setBg modClrScheme chgLayout">
        <pc:chgData name="kayis kautsar" userId="3737c1c41a37e7dd" providerId="LiveId" clId="{A37303FA-0C21-4088-AA7C-C4CA47BC4E95}" dt="2022-10-13T02:57:46.799" v="2276" actId="170"/>
        <pc:sldMkLst>
          <pc:docMk/>
          <pc:sldMk cId="1161603415" sldId="278"/>
        </pc:sldMkLst>
        <pc:spChg chg="del">
          <ac:chgData name="kayis kautsar" userId="3737c1c41a37e7dd" providerId="LiveId" clId="{A37303FA-0C21-4088-AA7C-C4CA47BC4E95}" dt="2022-10-13T00:34:12.185" v="1665" actId="478"/>
          <ac:spMkLst>
            <pc:docMk/>
            <pc:sldMk cId="1161603415" sldId="278"/>
            <ac:spMk id="2" creationId="{530DD090-D6F2-17C5-965E-F7414B0EA3E6}"/>
          </ac:spMkLst>
        </pc:spChg>
        <pc:spChg chg="add mod ord">
          <ac:chgData name="kayis kautsar" userId="3737c1c41a37e7dd" providerId="LiveId" clId="{A37303FA-0C21-4088-AA7C-C4CA47BC4E95}" dt="2022-10-13T02:57:46.799" v="2276" actId="170"/>
          <ac:spMkLst>
            <pc:docMk/>
            <pc:sldMk cId="1161603415" sldId="278"/>
            <ac:spMk id="3" creationId="{4A8D75E6-E0EF-1C3B-5FAF-41CF08FC89EB}"/>
          </ac:spMkLst>
        </pc:spChg>
        <pc:spChg chg="add del mod">
          <ac:chgData name="kayis kautsar" userId="3737c1c41a37e7dd" providerId="LiveId" clId="{A37303FA-0C21-4088-AA7C-C4CA47BC4E95}" dt="2022-10-13T00:54:10.768" v="1740" actId="21"/>
          <ac:spMkLst>
            <pc:docMk/>
            <pc:sldMk cId="1161603415" sldId="278"/>
            <ac:spMk id="3" creationId="{95AA5ED8-576F-FC2D-5D1F-FCD5EB2CA8AE}"/>
          </ac:spMkLst>
        </pc:spChg>
        <pc:spChg chg="add del mod">
          <ac:chgData name="kayis kautsar" userId="3737c1c41a37e7dd" providerId="LiveId" clId="{A37303FA-0C21-4088-AA7C-C4CA47BC4E95}" dt="2022-10-13T00:34:41.841" v="1676" actId="478"/>
          <ac:spMkLst>
            <pc:docMk/>
            <pc:sldMk cId="1161603415" sldId="278"/>
            <ac:spMk id="4" creationId="{4D300EDB-BA50-7A46-991F-D757A4DC6BB2}"/>
          </ac:spMkLst>
        </pc:spChg>
        <pc:spChg chg="add del">
          <ac:chgData name="kayis kautsar" userId="3737c1c41a37e7dd" providerId="LiveId" clId="{A37303FA-0C21-4088-AA7C-C4CA47BC4E95}" dt="2022-10-13T00:35:00.592" v="1684"/>
          <ac:spMkLst>
            <pc:docMk/>
            <pc:sldMk cId="1161603415" sldId="278"/>
            <ac:spMk id="5" creationId="{708D8461-48AF-C203-152B-13EAC84FC8F5}"/>
          </ac:spMkLst>
        </pc:spChg>
        <pc:spChg chg="add del mod">
          <ac:chgData name="kayis kautsar" userId="3737c1c41a37e7dd" providerId="LiveId" clId="{A37303FA-0C21-4088-AA7C-C4CA47BC4E95}" dt="2022-10-13T00:35:00.592" v="1684"/>
          <ac:spMkLst>
            <pc:docMk/>
            <pc:sldMk cId="1161603415" sldId="278"/>
            <ac:spMk id="6" creationId="{B8640D5E-41E3-2CCD-B5BA-CEB460ECA043}"/>
          </ac:spMkLst>
        </pc:spChg>
        <pc:spChg chg="add del mod">
          <ac:chgData name="kayis kautsar" userId="3737c1c41a37e7dd" providerId="LiveId" clId="{A37303FA-0C21-4088-AA7C-C4CA47BC4E95}" dt="2022-10-13T00:35:00.592" v="1684"/>
          <ac:spMkLst>
            <pc:docMk/>
            <pc:sldMk cId="1161603415" sldId="278"/>
            <ac:spMk id="7" creationId="{F4F6FF7F-3105-7B3A-5720-8701B3DEDDB8}"/>
          </ac:spMkLst>
        </pc:spChg>
        <pc:spChg chg="del mod">
          <ac:chgData name="kayis kautsar" userId="3737c1c41a37e7dd" providerId="LiveId" clId="{A37303FA-0C21-4088-AA7C-C4CA47BC4E95}" dt="2022-10-13T00:35:01.735" v="1685" actId="478"/>
          <ac:spMkLst>
            <pc:docMk/>
            <pc:sldMk cId="1161603415" sldId="278"/>
            <ac:spMk id="8" creationId="{57115AFC-881C-6C78-1140-AC47FFD47709}"/>
          </ac:spMkLst>
        </pc:spChg>
        <pc:spChg chg="del mod">
          <ac:chgData name="kayis kautsar" userId="3737c1c41a37e7dd" providerId="LiveId" clId="{A37303FA-0C21-4088-AA7C-C4CA47BC4E95}" dt="2022-10-13T00:53:45.994" v="1726" actId="21"/>
          <ac:spMkLst>
            <pc:docMk/>
            <pc:sldMk cId="1161603415" sldId="278"/>
            <ac:spMk id="9" creationId="{0398A031-ECD6-9684-25B0-896B2CA7B3D9}"/>
          </ac:spMkLst>
        </pc:spChg>
        <pc:spChg chg="del mod">
          <ac:chgData name="kayis kautsar" userId="3737c1c41a37e7dd" providerId="LiveId" clId="{A37303FA-0C21-4088-AA7C-C4CA47BC4E95}" dt="2022-10-13T00:35:03.601" v="1688" actId="478"/>
          <ac:spMkLst>
            <pc:docMk/>
            <pc:sldMk cId="1161603415" sldId="278"/>
            <ac:spMk id="10" creationId="{B69D0B23-02B4-AF49-3777-95BDC0897376}"/>
          </ac:spMkLst>
        </pc:spChg>
        <pc:spChg chg="del mod">
          <ac:chgData name="kayis kautsar" userId="3737c1c41a37e7dd" providerId="LiveId" clId="{A37303FA-0C21-4088-AA7C-C4CA47BC4E95}" dt="2022-10-13T00:35:02.319" v="1686" actId="478"/>
          <ac:spMkLst>
            <pc:docMk/>
            <pc:sldMk cId="1161603415" sldId="278"/>
            <ac:spMk id="11" creationId="{555EFD23-0C0A-10A5-F607-3E29A7692828}"/>
          </ac:spMkLst>
        </pc:spChg>
        <pc:spChg chg="del mod">
          <ac:chgData name="kayis kautsar" userId="3737c1c41a37e7dd" providerId="LiveId" clId="{A37303FA-0C21-4088-AA7C-C4CA47BC4E95}" dt="2022-10-13T00:35:03.015" v="1687" actId="478"/>
          <ac:spMkLst>
            <pc:docMk/>
            <pc:sldMk cId="1161603415" sldId="278"/>
            <ac:spMk id="12" creationId="{34E0F64C-9DDB-E163-02CD-D41E677CDC49}"/>
          </ac:spMkLst>
        </pc:spChg>
        <pc:spChg chg="add del mod">
          <ac:chgData name="kayis kautsar" userId="3737c1c41a37e7dd" providerId="LiveId" clId="{A37303FA-0C21-4088-AA7C-C4CA47BC4E95}" dt="2022-10-13T00:52:48.752" v="1713" actId="478"/>
          <ac:spMkLst>
            <pc:docMk/>
            <pc:sldMk cId="1161603415" sldId="278"/>
            <ac:spMk id="13" creationId="{3FDC6FE5-2738-E1E8-FE1F-21D54CA29A8F}"/>
          </ac:spMkLst>
        </pc:spChg>
        <pc:spChg chg="add mod">
          <ac:chgData name="kayis kautsar" userId="3737c1c41a37e7dd" providerId="LiveId" clId="{A37303FA-0C21-4088-AA7C-C4CA47BC4E95}" dt="2022-10-13T00:52:27.972" v="1708" actId="1076"/>
          <ac:spMkLst>
            <pc:docMk/>
            <pc:sldMk cId="1161603415" sldId="278"/>
            <ac:spMk id="14" creationId="{CDE726B7-1167-FCBB-A7A0-C4110582532C}"/>
          </ac:spMkLst>
        </pc:spChg>
        <pc:spChg chg="add mod">
          <ac:chgData name="kayis kautsar" userId="3737c1c41a37e7dd" providerId="LiveId" clId="{A37303FA-0C21-4088-AA7C-C4CA47BC4E95}" dt="2022-10-13T00:52:24.597" v="1707" actId="1076"/>
          <ac:spMkLst>
            <pc:docMk/>
            <pc:sldMk cId="1161603415" sldId="278"/>
            <ac:spMk id="15" creationId="{D41E67E0-6894-FD59-04D1-FA3A1B95C953}"/>
          </ac:spMkLst>
        </pc:spChg>
        <pc:spChg chg="add mod">
          <ac:chgData name="kayis kautsar" userId="3737c1c41a37e7dd" providerId="LiveId" clId="{A37303FA-0C21-4088-AA7C-C4CA47BC4E95}" dt="2022-10-13T00:52:24.597" v="1707" actId="1076"/>
          <ac:spMkLst>
            <pc:docMk/>
            <pc:sldMk cId="1161603415" sldId="278"/>
            <ac:spMk id="16" creationId="{7E53CA4E-FE21-D5BA-9103-04C2D1711EA6}"/>
          </ac:spMkLst>
        </pc:spChg>
        <pc:spChg chg="add mod">
          <ac:chgData name="kayis kautsar" userId="3737c1c41a37e7dd" providerId="LiveId" clId="{A37303FA-0C21-4088-AA7C-C4CA47BC4E95}" dt="2022-10-13T00:52:51.666" v="1714" actId="1076"/>
          <ac:spMkLst>
            <pc:docMk/>
            <pc:sldMk cId="1161603415" sldId="278"/>
            <ac:spMk id="18" creationId="{2464D63B-7194-CF00-D155-1D595CD33F12}"/>
          </ac:spMkLst>
        </pc:spChg>
        <pc:spChg chg="add mod">
          <ac:chgData name="kayis kautsar" userId="3737c1c41a37e7dd" providerId="LiveId" clId="{A37303FA-0C21-4088-AA7C-C4CA47BC4E95}" dt="2022-10-13T00:52:51.666" v="1714" actId="1076"/>
          <ac:spMkLst>
            <pc:docMk/>
            <pc:sldMk cId="1161603415" sldId="278"/>
            <ac:spMk id="19" creationId="{D4C410F0-1C4C-F8D4-A428-5CBC4F8C1252}"/>
          </ac:spMkLst>
        </pc:spChg>
        <pc:spChg chg="add mod">
          <ac:chgData name="kayis kautsar" userId="3737c1c41a37e7dd" providerId="LiveId" clId="{A37303FA-0C21-4088-AA7C-C4CA47BC4E95}" dt="2022-10-13T00:52:51.666" v="1714" actId="1076"/>
          <ac:spMkLst>
            <pc:docMk/>
            <pc:sldMk cId="1161603415" sldId="278"/>
            <ac:spMk id="20" creationId="{FE1292EC-2274-B0C7-8983-96C459592DD6}"/>
          </ac:spMkLst>
        </pc:spChg>
        <pc:spChg chg="add mod ord">
          <ac:chgData name="kayis kautsar" userId="3737c1c41a37e7dd" providerId="LiveId" clId="{A37303FA-0C21-4088-AA7C-C4CA47BC4E95}" dt="2022-10-13T00:53:22.942" v="1720" actId="1076"/>
          <ac:spMkLst>
            <pc:docMk/>
            <pc:sldMk cId="1161603415" sldId="278"/>
            <ac:spMk id="22" creationId="{EE8E4FCA-1416-ED11-F6A0-CD487F111E00}"/>
          </ac:spMkLst>
        </pc:spChg>
        <pc:spChg chg="add mod">
          <ac:chgData name="kayis kautsar" userId="3737c1c41a37e7dd" providerId="LiveId" clId="{A37303FA-0C21-4088-AA7C-C4CA47BC4E95}" dt="2022-10-13T00:53:33.120" v="1722" actId="1076"/>
          <ac:spMkLst>
            <pc:docMk/>
            <pc:sldMk cId="1161603415" sldId="278"/>
            <ac:spMk id="23" creationId="{C1E9F79A-5409-8B30-AFDC-F2F626B67668}"/>
          </ac:spMkLst>
        </pc:spChg>
        <pc:spChg chg="mod">
          <ac:chgData name="kayis kautsar" userId="3737c1c41a37e7dd" providerId="LiveId" clId="{A37303FA-0C21-4088-AA7C-C4CA47BC4E95}" dt="2022-10-13T00:52:59.829" v="1715"/>
          <ac:spMkLst>
            <pc:docMk/>
            <pc:sldMk cId="1161603415" sldId="278"/>
            <ac:spMk id="25" creationId="{ED191B25-BEC0-5850-0776-FE29B8AC56E7}"/>
          </ac:spMkLst>
        </pc:spChg>
        <pc:spChg chg="mod">
          <ac:chgData name="kayis kautsar" userId="3737c1c41a37e7dd" providerId="LiveId" clId="{A37303FA-0C21-4088-AA7C-C4CA47BC4E95}" dt="2022-10-13T00:52:59.829" v="1715"/>
          <ac:spMkLst>
            <pc:docMk/>
            <pc:sldMk cId="1161603415" sldId="278"/>
            <ac:spMk id="26" creationId="{F471C4CD-4035-F1D0-0BAE-57BC17578178}"/>
          </ac:spMkLst>
        </pc:spChg>
        <pc:spChg chg="mod">
          <ac:chgData name="kayis kautsar" userId="3737c1c41a37e7dd" providerId="LiveId" clId="{A37303FA-0C21-4088-AA7C-C4CA47BC4E95}" dt="2022-10-13T00:52:59.829" v="1715"/>
          <ac:spMkLst>
            <pc:docMk/>
            <pc:sldMk cId="1161603415" sldId="278"/>
            <ac:spMk id="27" creationId="{44DE3300-A791-68D1-029D-2487636BB5AE}"/>
          </ac:spMkLst>
        </pc:spChg>
        <pc:spChg chg="add mod">
          <ac:chgData name="kayis kautsar" userId="3737c1c41a37e7dd" providerId="LiveId" clId="{A37303FA-0C21-4088-AA7C-C4CA47BC4E95}" dt="2022-10-13T00:56:07.328" v="1793" actId="20577"/>
          <ac:spMkLst>
            <pc:docMk/>
            <pc:sldMk cId="1161603415" sldId="278"/>
            <ac:spMk id="28" creationId="{42EF4147-10A6-A578-91E1-F2EDF6695CD3}"/>
          </ac:spMkLst>
        </pc:spChg>
        <pc:spChg chg="mod">
          <ac:chgData name="kayis kautsar" userId="3737c1c41a37e7dd" providerId="LiveId" clId="{A37303FA-0C21-4088-AA7C-C4CA47BC4E95}" dt="2022-10-13T00:52:59.829" v="1715"/>
          <ac:spMkLst>
            <pc:docMk/>
            <pc:sldMk cId="1161603415" sldId="278"/>
            <ac:spMk id="30" creationId="{2B4A7EC7-ED18-9BCE-AB76-136E9DC0FCBE}"/>
          </ac:spMkLst>
        </pc:spChg>
        <pc:spChg chg="mod">
          <ac:chgData name="kayis kautsar" userId="3737c1c41a37e7dd" providerId="LiveId" clId="{A37303FA-0C21-4088-AA7C-C4CA47BC4E95}" dt="2022-10-13T00:52:59.829" v="1715"/>
          <ac:spMkLst>
            <pc:docMk/>
            <pc:sldMk cId="1161603415" sldId="278"/>
            <ac:spMk id="31" creationId="{651A2240-B3EE-7D39-6900-0D824F9CB7CF}"/>
          </ac:spMkLst>
        </pc:spChg>
        <pc:spChg chg="mod">
          <ac:chgData name="kayis kautsar" userId="3737c1c41a37e7dd" providerId="LiveId" clId="{A37303FA-0C21-4088-AA7C-C4CA47BC4E95}" dt="2022-10-13T00:52:59.829" v="1715"/>
          <ac:spMkLst>
            <pc:docMk/>
            <pc:sldMk cId="1161603415" sldId="278"/>
            <ac:spMk id="32" creationId="{EC18CC69-577E-0A95-3642-4D4E9BA5ED3A}"/>
          </ac:spMkLst>
        </pc:spChg>
        <pc:spChg chg="mod">
          <ac:chgData name="kayis kautsar" userId="3737c1c41a37e7dd" providerId="LiveId" clId="{A37303FA-0C21-4088-AA7C-C4CA47BC4E95}" dt="2022-10-13T00:52:59.829" v="1715"/>
          <ac:spMkLst>
            <pc:docMk/>
            <pc:sldMk cId="1161603415" sldId="278"/>
            <ac:spMk id="33" creationId="{B816853F-FCCA-DD0B-F5D6-9177FB098923}"/>
          </ac:spMkLst>
        </pc:spChg>
        <pc:spChg chg="add mod">
          <ac:chgData name="kayis kautsar" userId="3737c1c41a37e7dd" providerId="LiveId" clId="{A37303FA-0C21-4088-AA7C-C4CA47BC4E95}" dt="2022-10-13T00:53:44.508" v="1725" actId="1076"/>
          <ac:spMkLst>
            <pc:docMk/>
            <pc:sldMk cId="1161603415" sldId="278"/>
            <ac:spMk id="34" creationId="{94909FA3-E4C3-D18F-4A9B-96AE8D68E714}"/>
          </ac:spMkLst>
        </pc:spChg>
        <pc:spChg chg="add del mod ord">
          <ac:chgData name="kayis kautsar" userId="3737c1c41a37e7dd" providerId="LiveId" clId="{A37303FA-0C21-4088-AA7C-C4CA47BC4E95}" dt="2022-10-13T00:54:02.910" v="1733" actId="931"/>
          <ac:spMkLst>
            <pc:docMk/>
            <pc:sldMk cId="1161603415" sldId="278"/>
            <ac:spMk id="35" creationId="{A2394A64-5EAE-FDC7-E213-2F5375A84991}"/>
          </ac:spMkLst>
        </pc:spChg>
        <pc:spChg chg="add del mod">
          <ac:chgData name="kayis kautsar" userId="3737c1c41a37e7dd" providerId="LiveId" clId="{A37303FA-0C21-4088-AA7C-C4CA47BC4E95}" dt="2022-10-13T00:54:10.768" v="1740" actId="21"/>
          <ac:spMkLst>
            <pc:docMk/>
            <pc:sldMk cId="1161603415" sldId="278"/>
            <ac:spMk id="38" creationId="{6FE4B95C-8D37-5465-A23A-A7A59310F891}"/>
          </ac:spMkLst>
        </pc:spChg>
        <pc:grpChg chg="add mod">
          <ac:chgData name="kayis kautsar" userId="3737c1c41a37e7dd" providerId="LiveId" clId="{A37303FA-0C21-4088-AA7C-C4CA47BC4E95}" dt="2022-10-13T00:53:28.173" v="1721" actId="1076"/>
          <ac:grpSpMkLst>
            <pc:docMk/>
            <pc:sldMk cId="1161603415" sldId="278"/>
            <ac:grpSpMk id="24" creationId="{6F9690C9-1E73-D9F0-08C8-AAA9092F6CCA}"/>
          </ac:grpSpMkLst>
        </pc:grpChg>
        <pc:grpChg chg="add mod">
          <ac:chgData name="kayis kautsar" userId="3737c1c41a37e7dd" providerId="LiveId" clId="{A37303FA-0C21-4088-AA7C-C4CA47BC4E95}" dt="2022-10-13T00:52:59.829" v="1715"/>
          <ac:grpSpMkLst>
            <pc:docMk/>
            <pc:sldMk cId="1161603415" sldId="278"/>
            <ac:grpSpMk id="29" creationId="{1EE40710-7A93-CE4B-3031-33235FC1B146}"/>
          </ac:grpSpMkLst>
        </pc:grpChg>
        <pc:picChg chg="add mod">
          <ac:chgData name="kayis kautsar" userId="3737c1c41a37e7dd" providerId="LiveId" clId="{A37303FA-0C21-4088-AA7C-C4CA47BC4E95}" dt="2022-10-13T00:52:51.666" v="1714" actId="1076"/>
          <ac:picMkLst>
            <pc:docMk/>
            <pc:sldMk cId="1161603415" sldId="278"/>
            <ac:picMk id="21" creationId="{64B8C24F-8082-0541-5C34-11C195CC4365}"/>
          </ac:picMkLst>
        </pc:picChg>
        <pc:picChg chg="add del mod ord">
          <ac:chgData name="kayis kautsar" userId="3737c1c41a37e7dd" providerId="LiveId" clId="{A37303FA-0C21-4088-AA7C-C4CA47BC4E95}" dt="2022-10-13T02:57:41.680" v="2271" actId="478"/>
          <ac:picMkLst>
            <pc:docMk/>
            <pc:sldMk cId="1161603415" sldId="278"/>
            <ac:picMk id="37" creationId="{5C991241-22BE-1A25-0C47-F0B4B44B5B8D}"/>
          </ac:picMkLst>
        </pc:picChg>
        <pc:cxnChg chg="add mod">
          <ac:chgData name="kayis kautsar" userId="3737c1c41a37e7dd" providerId="LiveId" clId="{A37303FA-0C21-4088-AA7C-C4CA47BC4E95}" dt="2022-10-13T00:52:24.597" v="1707" actId="1076"/>
          <ac:cxnSpMkLst>
            <pc:docMk/>
            <pc:sldMk cId="1161603415" sldId="278"/>
            <ac:cxnSpMk id="17" creationId="{37059F3B-9895-95EC-4259-3694460AE9A8}"/>
          </ac:cxnSpMkLst>
        </pc:cxnChg>
      </pc:sldChg>
      <pc:sldChg chg="addSp delSp modSp new mod setBg modClrScheme chgLayout">
        <pc:chgData name="kayis kautsar" userId="3737c1c41a37e7dd" providerId="LiveId" clId="{A37303FA-0C21-4088-AA7C-C4CA47BC4E95}" dt="2022-10-13T02:57:51.589" v="2280" actId="207"/>
        <pc:sldMkLst>
          <pc:docMk/>
          <pc:sldMk cId="1017615643" sldId="279"/>
        </pc:sldMkLst>
        <pc:spChg chg="del">
          <ac:chgData name="kayis kautsar" userId="3737c1c41a37e7dd" providerId="LiveId" clId="{A37303FA-0C21-4088-AA7C-C4CA47BC4E95}" dt="2022-10-13T00:54:12.911" v="1742" actId="478"/>
          <ac:spMkLst>
            <pc:docMk/>
            <pc:sldMk cId="1017615643" sldId="279"/>
            <ac:spMk id="2" creationId="{76B10DD1-7043-7345-16F8-AC00A184CA24}"/>
          </ac:spMkLst>
        </pc:spChg>
        <pc:spChg chg="add del mod">
          <ac:chgData name="kayis kautsar" userId="3737c1c41a37e7dd" providerId="LiveId" clId="{A37303FA-0C21-4088-AA7C-C4CA47BC4E95}" dt="2022-10-13T00:57:02.696" v="1814" actId="21"/>
          <ac:spMkLst>
            <pc:docMk/>
            <pc:sldMk cId="1017615643" sldId="279"/>
            <ac:spMk id="3" creationId="{23E989D5-B868-3A82-B211-B182D38A36CA}"/>
          </ac:spMkLst>
        </pc:spChg>
        <pc:spChg chg="add mod">
          <ac:chgData name="kayis kautsar" userId="3737c1c41a37e7dd" providerId="LiveId" clId="{A37303FA-0C21-4088-AA7C-C4CA47BC4E95}" dt="2022-10-13T02:57:51.589" v="2280" actId="207"/>
          <ac:spMkLst>
            <pc:docMk/>
            <pc:sldMk cId="1017615643" sldId="279"/>
            <ac:spMk id="3" creationId="{DE72F21B-6121-18CC-F846-E8B80C3FB05E}"/>
          </ac:spMkLst>
        </pc:spChg>
        <pc:spChg chg="add del mod">
          <ac:chgData name="kayis kautsar" userId="3737c1c41a37e7dd" providerId="LiveId" clId="{A37303FA-0C21-4088-AA7C-C4CA47BC4E95}" dt="2022-10-13T00:57:02.696" v="1814" actId="21"/>
          <ac:spMkLst>
            <pc:docMk/>
            <pc:sldMk cId="1017615643" sldId="279"/>
            <ac:spMk id="4" creationId="{5499AE1A-125B-41C0-2732-95839CCBBF98}"/>
          </ac:spMkLst>
        </pc:spChg>
        <pc:spChg chg="add mod">
          <ac:chgData name="kayis kautsar" userId="3737c1c41a37e7dd" providerId="LiveId" clId="{A37303FA-0C21-4088-AA7C-C4CA47BC4E95}" dt="2022-10-13T02:57:51.589" v="2280" actId="207"/>
          <ac:spMkLst>
            <pc:docMk/>
            <pc:sldMk cId="1017615643" sldId="279"/>
            <ac:spMk id="5" creationId="{1A9F4AAD-2882-CABB-BF1D-085D6AA379D1}"/>
          </ac:spMkLst>
        </pc:spChg>
        <pc:spChg chg="add del mod topLvl">
          <ac:chgData name="kayis kautsar" userId="3737c1c41a37e7dd" providerId="LiveId" clId="{A37303FA-0C21-4088-AA7C-C4CA47BC4E95}" dt="2022-10-13T00:56:10.626" v="1794" actId="21"/>
          <ac:spMkLst>
            <pc:docMk/>
            <pc:sldMk cId="1017615643" sldId="279"/>
            <ac:spMk id="5" creationId="{A494D20E-242F-FCA8-669F-ACC100E106C8}"/>
          </ac:spMkLst>
        </pc:spChg>
        <pc:spChg chg="add del mod topLvl">
          <ac:chgData name="kayis kautsar" userId="3737c1c41a37e7dd" providerId="LiveId" clId="{A37303FA-0C21-4088-AA7C-C4CA47BC4E95}" dt="2022-10-13T00:56:10.626" v="1794" actId="21"/>
          <ac:spMkLst>
            <pc:docMk/>
            <pc:sldMk cId="1017615643" sldId="279"/>
            <ac:spMk id="6" creationId="{5FD4AFB2-D089-1972-9566-47A1EB08C5C9}"/>
          </ac:spMkLst>
        </pc:spChg>
        <pc:spChg chg="add mod">
          <ac:chgData name="kayis kautsar" userId="3737c1c41a37e7dd" providerId="LiveId" clId="{A37303FA-0C21-4088-AA7C-C4CA47BC4E95}" dt="2022-10-13T00:55:32.008" v="1780" actId="1076"/>
          <ac:spMkLst>
            <pc:docMk/>
            <pc:sldMk cId="1017615643" sldId="279"/>
            <ac:spMk id="8" creationId="{0DE9552C-6756-7564-9969-E519D4613B3B}"/>
          </ac:spMkLst>
        </pc:spChg>
        <pc:spChg chg="add del">
          <ac:chgData name="kayis kautsar" userId="3737c1c41a37e7dd" providerId="LiveId" clId="{A37303FA-0C21-4088-AA7C-C4CA47BC4E95}" dt="2022-10-13T00:54:40.453" v="1761" actId="22"/>
          <ac:spMkLst>
            <pc:docMk/>
            <pc:sldMk cId="1017615643" sldId="279"/>
            <ac:spMk id="10" creationId="{E83A3600-F414-BC64-58D9-920116D69D80}"/>
          </ac:spMkLst>
        </pc:spChg>
        <pc:spChg chg="add mod">
          <ac:chgData name="kayis kautsar" userId="3737c1c41a37e7dd" providerId="LiveId" clId="{A37303FA-0C21-4088-AA7C-C4CA47BC4E95}" dt="2022-10-13T00:55:11.846" v="1771" actId="1076"/>
          <ac:spMkLst>
            <pc:docMk/>
            <pc:sldMk cId="1017615643" sldId="279"/>
            <ac:spMk id="12" creationId="{198213CE-DBF9-CCBF-4248-D598721BC1C3}"/>
          </ac:spMkLst>
        </pc:spChg>
        <pc:spChg chg="add mod">
          <ac:chgData name="kayis kautsar" userId="3737c1c41a37e7dd" providerId="LiveId" clId="{A37303FA-0C21-4088-AA7C-C4CA47BC4E95}" dt="2022-10-13T00:55:11.846" v="1771" actId="1076"/>
          <ac:spMkLst>
            <pc:docMk/>
            <pc:sldMk cId="1017615643" sldId="279"/>
            <ac:spMk id="13" creationId="{897F06F2-EDFF-33BC-04DC-F90131D41C54}"/>
          </ac:spMkLst>
        </pc:spChg>
        <pc:spChg chg="add mod">
          <ac:chgData name="kayis kautsar" userId="3737c1c41a37e7dd" providerId="LiveId" clId="{A37303FA-0C21-4088-AA7C-C4CA47BC4E95}" dt="2022-10-13T00:55:11.846" v="1771" actId="1076"/>
          <ac:spMkLst>
            <pc:docMk/>
            <pc:sldMk cId="1017615643" sldId="279"/>
            <ac:spMk id="15" creationId="{AD90F15C-B9F5-C8A8-C8A0-3D9ED2334EA6}"/>
          </ac:spMkLst>
        </pc:spChg>
        <pc:spChg chg="add mod">
          <ac:chgData name="kayis kautsar" userId="3737c1c41a37e7dd" providerId="LiveId" clId="{A37303FA-0C21-4088-AA7C-C4CA47BC4E95}" dt="2022-10-13T00:55:11.846" v="1771" actId="1076"/>
          <ac:spMkLst>
            <pc:docMk/>
            <pc:sldMk cId="1017615643" sldId="279"/>
            <ac:spMk id="16" creationId="{C9D5551C-4B26-7BA7-5C3A-FE19638612DB}"/>
          </ac:spMkLst>
        </pc:spChg>
        <pc:spChg chg="add mod">
          <ac:chgData name="kayis kautsar" userId="3737c1c41a37e7dd" providerId="LiveId" clId="{A37303FA-0C21-4088-AA7C-C4CA47BC4E95}" dt="2022-10-13T00:55:11.846" v="1771" actId="1076"/>
          <ac:spMkLst>
            <pc:docMk/>
            <pc:sldMk cId="1017615643" sldId="279"/>
            <ac:spMk id="17" creationId="{C256E7BB-0EAE-0C73-7671-78F043A8F7CB}"/>
          </ac:spMkLst>
        </pc:spChg>
        <pc:spChg chg="add mod">
          <ac:chgData name="kayis kautsar" userId="3737c1c41a37e7dd" providerId="LiveId" clId="{A37303FA-0C21-4088-AA7C-C4CA47BC4E95}" dt="2022-10-13T00:55:11.846" v="1771" actId="1076"/>
          <ac:spMkLst>
            <pc:docMk/>
            <pc:sldMk cId="1017615643" sldId="279"/>
            <ac:spMk id="18" creationId="{4BB7B0AF-BB2F-54AE-E0BB-8DDE776540CC}"/>
          </ac:spMkLst>
        </pc:spChg>
        <pc:spChg chg="add mod">
          <ac:chgData name="kayis kautsar" userId="3737c1c41a37e7dd" providerId="LiveId" clId="{A37303FA-0C21-4088-AA7C-C4CA47BC4E95}" dt="2022-10-13T00:55:11.846" v="1771" actId="1076"/>
          <ac:spMkLst>
            <pc:docMk/>
            <pc:sldMk cId="1017615643" sldId="279"/>
            <ac:spMk id="19" creationId="{4E9AA2A6-AC16-A2F0-A556-07055327ACFC}"/>
          </ac:spMkLst>
        </pc:spChg>
        <pc:spChg chg="add mod">
          <ac:chgData name="kayis kautsar" userId="3737c1c41a37e7dd" providerId="LiveId" clId="{A37303FA-0C21-4088-AA7C-C4CA47BC4E95}" dt="2022-10-13T00:55:11.846" v="1771" actId="1076"/>
          <ac:spMkLst>
            <pc:docMk/>
            <pc:sldMk cId="1017615643" sldId="279"/>
            <ac:spMk id="20" creationId="{57022421-9661-CEA5-4E79-2DF97613DD28}"/>
          </ac:spMkLst>
        </pc:spChg>
        <pc:spChg chg="add mod">
          <ac:chgData name="kayis kautsar" userId="3737c1c41a37e7dd" providerId="LiveId" clId="{A37303FA-0C21-4088-AA7C-C4CA47BC4E95}" dt="2022-10-13T00:55:11.846" v="1771" actId="1076"/>
          <ac:spMkLst>
            <pc:docMk/>
            <pc:sldMk cId="1017615643" sldId="279"/>
            <ac:spMk id="21" creationId="{DDABB435-6C7D-7B8B-A416-BE0BB97C9282}"/>
          </ac:spMkLst>
        </pc:spChg>
        <pc:spChg chg="add mod">
          <ac:chgData name="kayis kautsar" userId="3737c1c41a37e7dd" providerId="LiveId" clId="{A37303FA-0C21-4088-AA7C-C4CA47BC4E95}" dt="2022-10-13T00:55:34.082" v="1781" actId="1076"/>
          <ac:spMkLst>
            <pc:docMk/>
            <pc:sldMk cId="1017615643" sldId="279"/>
            <ac:spMk id="22" creationId="{77F636B1-C796-0FA3-4D65-B30D62EEC48E}"/>
          </ac:spMkLst>
        </pc:spChg>
        <pc:spChg chg="add mod">
          <ac:chgData name="kayis kautsar" userId="3737c1c41a37e7dd" providerId="LiveId" clId="{A37303FA-0C21-4088-AA7C-C4CA47BC4E95}" dt="2022-10-13T00:55:50.742" v="1788" actId="1076"/>
          <ac:spMkLst>
            <pc:docMk/>
            <pc:sldMk cId="1017615643" sldId="279"/>
            <ac:spMk id="23" creationId="{C0EDA976-404D-33F5-C732-FA23979F04B3}"/>
          </ac:spMkLst>
        </pc:spChg>
        <pc:spChg chg="mod">
          <ac:chgData name="kayis kautsar" userId="3737c1c41a37e7dd" providerId="LiveId" clId="{A37303FA-0C21-4088-AA7C-C4CA47BC4E95}" dt="2022-10-13T00:55:40.479" v="1782"/>
          <ac:spMkLst>
            <pc:docMk/>
            <pc:sldMk cId="1017615643" sldId="279"/>
            <ac:spMk id="25" creationId="{C1EA23E8-1B70-0A98-987B-40B141E70570}"/>
          </ac:spMkLst>
        </pc:spChg>
        <pc:spChg chg="mod">
          <ac:chgData name="kayis kautsar" userId="3737c1c41a37e7dd" providerId="LiveId" clId="{A37303FA-0C21-4088-AA7C-C4CA47BC4E95}" dt="2022-10-13T00:55:40.479" v="1782"/>
          <ac:spMkLst>
            <pc:docMk/>
            <pc:sldMk cId="1017615643" sldId="279"/>
            <ac:spMk id="26" creationId="{CE2D364A-F30A-F30E-1793-70AE3835F855}"/>
          </ac:spMkLst>
        </pc:spChg>
        <pc:spChg chg="mod">
          <ac:chgData name="kayis kautsar" userId="3737c1c41a37e7dd" providerId="LiveId" clId="{A37303FA-0C21-4088-AA7C-C4CA47BC4E95}" dt="2022-10-13T00:55:40.479" v="1782"/>
          <ac:spMkLst>
            <pc:docMk/>
            <pc:sldMk cId="1017615643" sldId="279"/>
            <ac:spMk id="27" creationId="{D7A0C141-2577-79C8-FD16-3445D8B8A556}"/>
          </ac:spMkLst>
        </pc:spChg>
        <pc:spChg chg="add mod">
          <ac:chgData name="kayis kautsar" userId="3737c1c41a37e7dd" providerId="LiveId" clId="{A37303FA-0C21-4088-AA7C-C4CA47BC4E95}" dt="2022-10-13T00:56:01.660" v="1791" actId="20577"/>
          <ac:spMkLst>
            <pc:docMk/>
            <pc:sldMk cId="1017615643" sldId="279"/>
            <ac:spMk id="28" creationId="{805E0F02-75D8-B46A-5182-46F81395A6EF}"/>
          </ac:spMkLst>
        </pc:spChg>
        <pc:spChg chg="mod">
          <ac:chgData name="kayis kautsar" userId="3737c1c41a37e7dd" providerId="LiveId" clId="{A37303FA-0C21-4088-AA7C-C4CA47BC4E95}" dt="2022-10-13T00:55:40.479" v="1782"/>
          <ac:spMkLst>
            <pc:docMk/>
            <pc:sldMk cId="1017615643" sldId="279"/>
            <ac:spMk id="30" creationId="{C2BD83F2-9D9A-5CD8-A46A-D6D66780997F}"/>
          </ac:spMkLst>
        </pc:spChg>
        <pc:spChg chg="mod">
          <ac:chgData name="kayis kautsar" userId="3737c1c41a37e7dd" providerId="LiveId" clId="{A37303FA-0C21-4088-AA7C-C4CA47BC4E95}" dt="2022-10-13T00:55:40.479" v="1782"/>
          <ac:spMkLst>
            <pc:docMk/>
            <pc:sldMk cId="1017615643" sldId="279"/>
            <ac:spMk id="31" creationId="{0AB33327-F595-A6BA-7A6D-77365CFD29F9}"/>
          </ac:spMkLst>
        </pc:spChg>
        <pc:spChg chg="mod">
          <ac:chgData name="kayis kautsar" userId="3737c1c41a37e7dd" providerId="LiveId" clId="{A37303FA-0C21-4088-AA7C-C4CA47BC4E95}" dt="2022-10-13T00:55:40.479" v="1782"/>
          <ac:spMkLst>
            <pc:docMk/>
            <pc:sldMk cId="1017615643" sldId="279"/>
            <ac:spMk id="32" creationId="{907AF6B9-F914-EB90-1E62-2BFEF3CFC465}"/>
          </ac:spMkLst>
        </pc:spChg>
        <pc:spChg chg="mod">
          <ac:chgData name="kayis kautsar" userId="3737c1c41a37e7dd" providerId="LiveId" clId="{A37303FA-0C21-4088-AA7C-C4CA47BC4E95}" dt="2022-10-13T00:55:40.479" v="1782"/>
          <ac:spMkLst>
            <pc:docMk/>
            <pc:sldMk cId="1017615643" sldId="279"/>
            <ac:spMk id="33" creationId="{C017B3E6-5DE7-4D43-6E66-5BFE85F16CF7}"/>
          </ac:spMkLst>
        </pc:spChg>
        <pc:spChg chg="add mod">
          <ac:chgData name="kayis kautsar" userId="3737c1c41a37e7dd" providerId="LiveId" clId="{A37303FA-0C21-4088-AA7C-C4CA47BC4E95}" dt="2022-10-13T00:55:48.693" v="1787" actId="1076"/>
          <ac:spMkLst>
            <pc:docMk/>
            <pc:sldMk cId="1017615643" sldId="279"/>
            <ac:spMk id="34" creationId="{C0407631-ED76-98CB-5BD8-49250A1F2B09}"/>
          </ac:spMkLst>
        </pc:spChg>
        <pc:spChg chg="add del mod ord">
          <ac:chgData name="kayis kautsar" userId="3737c1c41a37e7dd" providerId="LiveId" clId="{A37303FA-0C21-4088-AA7C-C4CA47BC4E95}" dt="2022-10-13T00:56:38.465" v="1806" actId="931"/>
          <ac:spMkLst>
            <pc:docMk/>
            <pc:sldMk cId="1017615643" sldId="279"/>
            <ac:spMk id="35" creationId="{B1684A4A-0477-4F52-5659-F821072A368F}"/>
          </ac:spMkLst>
        </pc:spChg>
        <pc:spChg chg="add del mod ord">
          <ac:chgData name="kayis kautsar" userId="3737c1c41a37e7dd" providerId="LiveId" clId="{A37303FA-0C21-4088-AA7C-C4CA47BC4E95}" dt="2022-10-13T00:56:34.976" v="1805" actId="931"/>
          <ac:spMkLst>
            <pc:docMk/>
            <pc:sldMk cId="1017615643" sldId="279"/>
            <ac:spMk id="36" creationId="{7D3BDEFD-C258-8DB9-D1A6-7F97FDAE8297}"/>
          </ac:spMkLst>
        </pc:spChg>
        <pc:spChg chg="add del mod">
          <ac:chgData name="kayis kautsar" userId="3737c1c41a37e7dd" providerId="LiveId" clId="{A37303FA-0C21-4088-AA7C-C4CA47BC4E95}" dt="2022-10-13T00:57:46.234" v="1842"/>
          <ac:spMkLst>
            <pc:docMk/>
            <pc:sldMk cId="1017615643" sldId="279"/>
            <ac:spMk id="41" creationId="{D5DC2F82-3254-04BA-3340-CB0643F64F6A}"/>
          </ac:spMkLst>
        </pc:spChg>
        <pc:spChg chg="add mod ord">
          <ac:chgData name="kayis kautsar" userId="3737c1c41a37e7dd" providerId="LiveId" clId="{A37303FA-0C21-4088-AA7C-C4CA47BC4E95}" dt="2022-10-13T01:01:04.482" v="1920" actId="167"/>
          <ac:spMkLst>
            <pc:docMk/>
            <pc:sldMk cId="1017615643" sldId="279"/>
            <ac:spMk id="42" creationId="{2A01B310-4A89-79B5-6F2C-A03A4AF10887}"/>
          </ac:spMkLst>
        </pc:spChg>
        <pc:grpChg chg="add del mod">
          <ac:chgData name="kayis kautsar" userId="3737c1c41a37e7dd" providerId="LiveId" clId="{A37303FA-0C21-4088-AA7C-C4CA47BC4E95}" dt="2022-10-13T00:54:31.470" v="1758" actId="165"/>
          <ac:grpSpMkLst>
            <pc:docMk/>
            <pc:sldMk cId="1017615643" sldId="279"/>
            <ac:grpSpMk id="7" creationId="{767DCEFA-91F4-1EB1-3F2C-DB13A9334148}"/>
          </ac:grpSpMkLst>
        </pc:grpChg>
        <pc:grpChg chg="add mod">
          <ac:chgData name="kayis kautsar" userId="3737c1c41a37e7dd" providerId="LiveId" clId="{A37303FA-0C21-4088-AA7C-C4CA47BC4E95}" dt="2022-10-13T00:55:56.438" v="1789" actId="1076"/>
          <ac:grpSpMkLst>
            <pc:docMk/>
            <pc:sldMk cId="1017615643" sldId="279"/>
            <ac:grpSpMk id="24" creationId="{1C025419-73DB-D076-E865-38E3C6B0D973}"/>
          </ac:grpSpMkLst>
        </pc:grpChg>
        <pc:grpChg chg="add mod">
          <ac:chgData name="kayis kautsar" userId="3737c1c41a37e7dd" providerId="LiveId" clId="{A37303FA-0C21-4088-AA7C-C4CA47BC4E95}" dt="2022-10-13T00:55:40.479" v="1782"/>
          <ac:grpSpMkLst>
            <pc:docMk/>
            <pc:sldMk cId="1017615643" sldId="279"/>
            <ac:grpSpMk id="29" creationId="{F9830573-51AC-EC76-538B-FB995A556208}"/>
          </ac:grpSpMkLst>
        </pc:grpChg>
        <pc:picChg chg="add del mod">
          <ac:chgData name="kayis kautsar" userId="3737c1c41a37e7dd" providerId="LiveId" clId="{A37303FA-0C21-4088-AA7C-C4CA47BC4E95}" dt="2022-10-13T02:57:49.356" v="2277" actId="478"/>
          <ac:picMkLst>
            <pc:docMk/>
            <pc:sldMk cId="1017615643" sldId="279"/>
            <ac:picMk id="38" creationId="{9FB8D13A-1C16-05FA-979E-3400BD14CA39}"/>
          </ac:picMkLst>
        </pc:picChg>
        <pc:picChg chg="add del mod">
          <ac:chgData name="kayis kautsar" userId="3737c1c41a37e7dd" providerId="LiveId" clId="{A37303FA-0C21-4088-AA7C-C4CA47BC4E95}" dt="2022-10-13T02:57:49.356" v="2277" actId="478"/>
          <ac:picMkLst>
            <pc:docMk/>
            <pc:sldMk cId="1017615643" sldId="279"/>
            <ac:picMk id="40" creationId="{A616E33C-FF2A-A3C6-4DC3-3A6710C98376}"/>
          </ac:picMkLst>
        </pc:picChg>
        <pc:cxnChg chg="add mod">
          <ac:chgData name="kayis kautsar" userId="3737c1c41a37e7dd" providerId="LiveId" clId="{A37303FA-0C21-4088-AA7C-C4CA47BC4E95}" dt="2022-10-13T00:55:11.846" v="1771" actId="1076"/>
          <ac:cxnSpMkLst>
            <pc:docMk/>
            <pc:sldMk cId="1017615643" sldId="279"/>
            <ac:cxnSpMk id="11" creationId="{DDDE1149-3AE3-9E2F-87F7-7831AD6110E9}"/>
          </ac:cxnSpMkLst>
        </pc:cxnChg>
        <pc:cxnChg chg="add mod">
          <ac:chgData name="kayis kautsar" userId="3737c1c41a37e7dd" providerId="LiveId" clId="{A37303FA-0C21-4088-AA7C-C4CA47BC4E95}" dt="2022-10-13T00:55:11.846" v="1771" actId="1076"/>
          <ac:cxnSpMkLst>
            <pc:docMk/>
            <pc:sldMk cId="1017615643" sldId="279"/>
            <ac:cxnSpMk id="14" creationId="{3AC77B4D-FA16-0ADE-290F-BE0E26AF38B1}"/>
          </ac:cxnSpMkLst>
        </pc:cxnChg>
      </pc:sldChg>
      <pc:sldChg chg="addSp delSp modSp new mod setBg modClrScheme chgLayout">
        <pc:chgData name="kayis kautsar" userId="3737c1c41a37e7dd" providerId="LiveId" clId="{A37303FA-0C21-4088-AA7C-C4CA47BC4E95}" dt="2022-10-13T02:57:59.469" v="2286" actId="170"/>
        <pc:sldMkLst>
          <pc:docMk/>
          <pc:sldMk cId="2692752705" sldId="280"/>
        </pc:sldMkLst>
        <pc:spChg chg="del">
          <ac:chgData name="kayis kautsar" userId="3737c1c41a37e7dd" providerId="LiveId" clId="{A37303FA-0C21-4088-AA7C-C4CA47BC4E95}" dt="2022-10-13T00:56:48.944" v="1812" actId="478"/>
          <ac:spMkLst>
            <pc:docMk/>
            <pc:sldMk cId="2692752705" sldId="280"/>
            <ac:spMk id="2" creationId="{67C4A18F-C643-B641-F156-F62869BAD2B6}"/>
          </ac:spMkLst>
        </pc:spChg>
        <pc:spChg chg="add mod ord">
          <ac:chgData name="kayis kautsar" userId="3737c1c41a37e7dd" providerId="LiveId" clId="{A37303FA-0C21-4088-AA7C-C4CA47BC4E95}" dt="2022-10-13T02:57:59.469" v="2286" actId="170"/>
          <ac:spMkLst>
            <pc:docMk/>
            <pc:sldMk cId="2692752705" sldId="280"/>
            <ac:spMk id="3" creationId="{1008CD06-10DC-4E41-8090-EBFF93A115BB}"/>
          </ac:spMkLst>
        </pc:spChg>
        <pc:spChg chg="del">
          <ac:chgData name="kayis kautsar" userId="3737c1c41a37e7dd" providerId="LiveId" clId="{A37303FA-0C21-4088-AA7C-C4CA47BC4E95}" dt="2022-10-13T00:56:48.944" v="1812" actId="478"/>
          <ac:spMkLst>
            <pc:docMk/>
            <pc:sldMk cId="2692752705" sldId="280"/>
            <ac:spMk id="3" creationId="{E4D7F38D-6CFD-3E76-633C-94E2EC4461C6}"/>
          </ac:spMkLst>
        </pc:spChg>
        <pc:spChg chg="add del mod">
          <ac:chgData name="kayis kautsar" userId="3737c1c41a37e7dd" providerId="LiveId" clId="{A37303FA-0C21-4088-AA7C-C4CA47BC4E95}" dt="2022-10-13T01:00:15.599" v="1898" actId="21"/>
          <ac:spMkLst>
            <pc:docMk/>
            <pc:sldMk cId="2692752705" sldId="280"/>
            <ac:spMk id="4" creationId="{29DD3C3D-505F-50C7-44B1-02C486CCBB29}"/>
          </ac:spMkLst>
        </pc:spChg>
        <pc:spChg chg="add del mod topLvl">
          <ac:chgData name="kayis kautsar" userId="3737c1c41a37e7dd" providerId="LiveId" clId="{A37303FA-0C21-4088-AA7C-C4CA47BC4E95}" dt="2022-10-13T00:58:06.536" v="1849" actId="21"/>
          <ac:spMkLst>
            <pc:docMk/>
            <pc:sldMk cId="2692752705" sldId="280"/>
            <ac:spMk id="5" creationId="{AAAC8505-71DA-07FA-AFB7-FA2EB858F8D3}"/>
          </ac:spMkLst>
        </pc:spChg>
        <pc:spChg chg="add mod topLvl">
          <ac:chgData name="kayis kautsar" userId="3737c1c41a37e7dd" providerId="LiveId" clId="{A37303FA-0C21-4088-AA7C-C4CA47BC4E95}" dt="2022-10-13T00:57:54.155" v="1845" actId="207"/>
          <ac:spMkLst>
            <pc:docMk/>
            <pc:sldMk cId="2692752705" sldId="280"/>
            <ac:spMk id="6" creationId="{70F1F572-5306-4BA9-6AAD-7346614DA875}"/>
          </ac:spMkLst>
        </pc:spChg>
        <pc:spChg chg="add mod">
          <ac:chgData name="kayis kautsar" userId="3737c1c41a37e7dd" providerId="LiveId" clId="{A37303FA-0C21-4088-AA7C-C4CA47BC4E95}" dt="2022-10-13T01:01:11.166" v="1923" actId="1076"/>
          <ac:spMkLst>
            <pc:docMk/>
            <pc:sldMk cId="2692752705" sldId="280"/>
            <ac:spMk id="8" creationId="{61330229-3128-0A74-CA7E-7104F08D75E9}"/>
          </ac:spMkLst>
        </pc:spChg>
        <pc:spChg chg="mod">
          <ac:chgData name="kayis kautsar" userId="3737c1c41a37e7dd" providerId="LiveId" clId="{A37303FA-0C21-4088-AA7C-C4CA47BC4E95}" dt="2022-10-13T00:57:47.746" v="1843"/>
          <ac:spMkLst>
            <pc:docMk/>
            <pc:sldMk cId="2692752705" sldId="280"/>
            <ac:spMk id="10" creationId="{E9E383AA-F280-AC35-018B-DD3B112B45F4}"/>
          </ac:spMkLst>
        </pc:spChg>
        <pc:spChg chg="mod">
          <ac:chgData name="kayis kautsar" userId="3737c1c41a37e7dd" providerId="LiveId" clId="{A37303FA-0C21-4088-AA7C-C4CA47BC4E95}" dt="2022-10-13T00:57:47.746" v="1843"/>
          <ac:spMkLst>
            <pc:docMk/>
            <pc:sldMk cId="2692752705" sldId="280"/>
            <ac:spMk id="11" creationId="{D5318B28-650C-3812-4F6B-9E594A0DD7B3}"/>
          </ac:spMkLst>
        </pc:spChg>
        <pc:spChg chg="mod">
          <ac:chgData name="kayis kautsar" userId="3737c1c41a37e7dd" providerId="LiveId" clId="{A37303FA-0C21-4088-AA7C-C4CA47BC4E95}" dt="2022-10-13T00:57:47.746" v="1843"/>
          <ac:spMkLst>
            <pc:docMk/>
            <pc:sldMk cId="2692752705" sldId="280"/>
            <ac:spMk id="12" creationId="{D71D45F3-272B-17BB-EF82-B61EF3BF71F5}"/>
          </ac:spMkLst>
        </pc:spChg>
        <pc:spChg chg="add mod">
          <ac:chgData name="kayis kautsar" userId="3737c1c41a37e7dd" providerId="LiveId" clId="{A37303FA-0C21-4088-AA7C-C4CA47BC4E95}" dt="2022-10-13T01:01:31.915" v="1931" actId="20577"/>
          <ac:spMkLst>
            <pc:docMk/>
            <pc:sldMk cId="2692752705" sldId="280"/>
            <ac:spMk id="13" creationId="{8D0563CD-6A3A-BCCB-B50B-71A33EC7C1FE}"/>
          </ac:spMkLst>
        </pc:spChg>
        <pc:spChg chg="mod">
          <ac:chgData name="kayis kautsar" userId="3737c1c41a37e7dd" providerId="LiveId" clId="{A37303FA-0C21-4088-AA7C-C4CA47BC4E95}" dt="2022-10-13T00:57:47.746" v="1843"/>
          <ac:spMkLst>
            <pc:docMk/>
            <pc:sldMk cId="2692752705" sldId="280"/>
            <ac:spMk id="15" creationId="{D86FFD8C-1053-9081-87A4-F1A7FB1786CF}"/>
          </ac:spMkLst>
        </pc:spChg>
        <pc:spChg chg="mod">
          <ac:chgData name="kayis kautsar" userId="3737c1c41a37e7dd" providerId="LiveId" clId="{A37303FA-0C21-4088-AA7C-C4CA47BC4E95}" dt="2022-10-13T00:57:47.746" v="1843"/>
          <ac:spMkLst>
            <pc:docMk/>
            <pc:sldMk cId="2692752705" sldId="280"/>
            <ac:spMk id="16" creationId="{3BF22D04-244A-80E2-70DB-A5D083F885A2}"/>
          </ac:spMkLst>
        </pc:spChg>
        <pc:spChg chg="mod">
          <ac:chgData name="kayis kautsar" userId="3737c1c41a37e7dd" providerId="LiveId" clId="{A37303FA-0C21-4088-AA7C-C4CA47BC4E95}" dt="2022-10-13T00:57:47.746" v="1843"/>
          <ac:spMkLst>
            <pc:docMk/>
            <pc:sldMk cId="2692752705" sldId="280"/>
            <ac:spMk id="17" creationId="{C8CF469E-84C4-F767-1BB8-E2BC95637347}"/>
          </ac:spMkLst>
        </pc:spChg>
        <pc:spChg chg="mod">
          <ac:chgData name="kayis kautsar" userId="3737c1c41a37e7dd" providerId="LiveId" clId="{A37303FA-0C21-4088-AA7C-C4CA47BC4E95}" dt="2022-10-13T00:57:47.746" v="1843"/>
          <ac:spMkLst>
            <pc:docMk/>
            <pc:sldMk cId="2692752705" sldId="280"/>
            <ac:spMk id="18" creationId="{4A2B94CF-78A8-F25C-7931-4A5490529AF0}"/>
          </ac:spMkLst>
        </pc:spChg>
        <pc:spChg chg="add mod">
          <ac:chgData name="kayis kautsar" userId="3737c1c41a37e7dd" providerId="LiveId" clId="{A37303FA-0C21-4088-AA7C-C4CA47BC4E95}" dt="2022-10-13T00:57:50.646" v="1844" actId="1076"/>
          <ac:spMkLst>
            <pc:docMk/>
            <pc:sldMk cId="2692752705" sldId="280"/>
            <ac:spMk id="19" creationId="{E1E4D59C-87BA-F2AD-FF96-B1B6EC5C873C}"/>
          </ac:spMkLst>
        </pc:spChg>
        <pc:spChg chg="add del mod ord">
          <ac:chgData name="kayis kautsar" userId="3737c1c41a37e7dd" providerId="LiveId" clId="{A37303FA-0C21-4088-AA7C-C4CA47BC4E95}" dt="2022-10-13T00:58:24.880" v="1856" actId="931"/>
          <ac:spMkLst>
            <pc:docMk/>
            <pc:sldMk cId="2692752705" sldId="280"/>
            <ac:spMk id="20" creationId="{19BE372F-0476-37C8-78CD-864EC34A0489}"/>
          </ac:spMkLst>
        </pc:spChg>
        <pc:spChg chg="add del mod">
          <ac:chgData name="kayis kautsar" userId="3737c1c41a37e7dd" providerId="LiveId" clId="{A37303FA-0C21-4088-AA7C-C4CA47BC4E95}" dt="2022-10-13T01:00:15.599" v="1898" actId="21"/>
          <ac:spMkLst>
            <pc:docMk/>
            <pc:sldMk cId="2692752705" sldId="280"/>
            <ac:spMk id="23" creationId="{26187477-03C3-C286-6132-A9900514ACD7}"/>
          </ac:spMkLst>
        </pc:spChg>
        <pc:spChg chg="add mod ord">
          <ac:chgData name="kayis kautsar" userId="3737c1c41a37e7dd" providerId="LiveId" clId="{A37303FA-0C21-4088-AA7C-C4CA47BC4E95}" dt="2022-10-13T01:01:15.306" v="1925" actId="1076"/>
          <ac:spMkLst>
            <pc:docMk/>
            <pc:sldMk cId="2692752705" sldId="280"/>
            <ac:spMk id="24" creationId="{167792DB-BD59-F025-E7CB-71E425CCB783}"/>
          </ac:spMkLst>
        </pc:spChg>
        <pc:grpChg chg="add del mod">
          <ac:chgData name="kayis kautsar" userId="3737c1c41a37e7dd" providerId="LiveId" clId="{A37303FA-0C21-4088-AA7C-C4CA47BC4E95}" dt="2022-10-13T00:57:36.563" v="1840" actId="165"/>
          <ac:grpSpMkLst>
            <pc:docMk/>
            <pc:sldMk cId="2692752705" sldId="280"/>
            <ac:grpSpMk id="7" creationId="{309659E0-112A-0F41-5B70-B3EC615CE16B}"/>
          </ac:grpSpMkLst>
        </pc:grpChg>
        <pc:grpChg chg="add mod">
          <ac:chgData name="kayis kautsar" userId="3737c1c41a37e7dd" providerId="LiveId" clId="{A37303FA-0C21-4088-AA7C-C4CA47BC4E95}" dt="2022-10-13T00:57:57.968" v="1846" actId="1076"/>
          <ac:grpSpMkLst>
            <pc:docMk/>
            <pc:sldMk cId="2692752705" sldId="280"/>
            <ac:grpSpMk id="9" creationId="{4F2F52CC-AFAB-F158-75D3-8C3C270C1C89}"/>
          </ac:grpSpMkLst>
        </pc:grpChg>
        <pc:grpChg chg="add mod">
          <ac:chgData name="kayis kautsar" userId="3737c1c41a37e7dd" providerId="LiveId" clId="{A37303FA-0C21-4088-AA7C-C4CA47BC4E95}" dt="2022-10-13T00:57:47.746" v="1843"/>
          <ac:grpSpMkLst>
            <pc:docMk/>
            <pc:sldMk cId="2692752705" sldId="280"/>
            <ac:grpSpMk id="14" creationId="{B9C4B315-AAA3-533B-29A1-90866E0F2C51}"/>
          </ac:grpSpMkLst>
        </pc:grpChg>
        <pc:picChg chg="add del mod ord">
          <ac:chgData name="kayis kautsar" userId="3737c1c41a37e7dd" providerId="LiveId" clId="{A37303FA-0C21-4088-AA7C-C4CA47BC4E95}" dt="2022-10-13T02:57:54.506" v="2281" actId="478"/>
          <ac:picMkLst>
            <pc:docMk/>
            <pc:sldMk cId="2692752705" sldId="280"/>
            <ac:picMk id="22" creationId="{10629FE9-784B-4F74-6D52-B54DA0073C0B}"/>
          </ac:picMkLst>
        </pc:picChg>
      </pc:sldChg>
      <pc:sldChg chg="addSp delSp modSp new mod setBg modClrScheme chgLayout">
        <pc:chgData name="kayis kautsar" userId="3737c1c41a37e7dd" providerId="LiveId" clId="{A37303FA-0C21-4088-AA7C-C4CA47BC4E95}" dt="2022-10-13T02:58:03.434" v="2290" actId="207"/>
        <pc:sldMkLst>
          <pc:docMk/>
          <pc:sldMk cId="3361306223" sldId="281"/>
        </pc:sldMkLst>
        <pc:spChg chg="del">
          <ac:chgData name="kayis kautsar" userId="3737c1c41a37e7dd" providerId="LiveId" clId="{A37303FA-0C21-4088-AA7C-C4CA47BC4E95}" dt="2022-10-13T00:58:51.001" v="1865" actId="478"/>
          <ac:spMkLst>
            <pc:docMk/>
            <pc:sldMk cId="3361306223" sldId="281"/>
            <ac:spMk id="2" creationId="{E2201488-229B-F092-F06E-156789749140}"/>
          </ac:spMkLst>
        </pc:spChg>
        <pc:spChg chg="add mod">
          <ac:chgData name="kayis kautsar" userId="3737c1c41a37e7dd" providerId="LiveId" clId="{A37303FA-0C21-4088-AA7C-C4CA47BC4E95}" dt="2022-10-13T01:00:38.208" v="1911" actId="1076"/>
          <ac:spMkLst>
            <pc:docMk/>
            <pc:sldMk cId="3361306223" sldId="281"/>
            <ac:spMk id="3" creationId="{D75D707D-9038-C443-EAFD-80F150BB73A1}"/>
          </ac:spMkLst>
        </pc:spChg>
        <pc:spChg chg="add mod">
          <ac:chgData name="kayis kautsar" userId="3737c1c41a37e7dd" providerId="LiveId" clId="{A37303FA-0C21-4088-AA7C-C4CA47BC4E95}" dt="2022-10-13T01:00:02.530" v="1890" actId="1076"/>
          <ac:spMkLst>
            <pc:docMk/>
            <pc:sldMk cId="3361306223" sldId="281"/>
            <ac:spMk id="4" creationId="{1C266DD2-9CF1-A400-8731-516651ACA761}"/>
          </ac:spMkLst>
        </pc:spChg>
        <pc:spChg chg="add mod">
          <ac:chgData name="kayis kautsar" userId="3737c1c41a37e7dd" providerId="LiveId" clId="{A37303FA-0C21-4088-AA7C-C4CA47BC4E95}" dt="2022-10-13T01:00:02.530" v="1890" actId="1076"/>
          <ac:spMkLst>
            <pc:docMk/>
            <pc:sldMk cId="3361306223" sldId="281"/>
            <ac:spMk id="5" creationId="{DFD5EA81-F2C4-7CE7-622D-8726C14B905F}"/>
          </ac:spMkLst>
        </pc:spChg>
        <pc:spChg chg="add mod">
          <ac:chgData name="kayis kautsar" userId="3737c1c41a37e7dd" providerId="LiveId" clId="{A37303FA-0C21-4088-AA7C-C4CA47BC4E95}" dt="2022-10-13T02:58:03.434" v="2290" actId="207"/>
          <ac:spMkLst>
            <pc:docMk/>
            <pc:sldMk cId="3361306223" sldId="281"/>
            <ac:spMk id="6" creationId="{295FB1D3-2AAE-3F26-1A85-DDF97206BA20}"/>
          </ac:spMkLst>
        </pc:spChg>
        <pc:spChg chg="add mod">
          <ac:chgData name="kayis kautsar" userId="3737c1c41a37e7dd" providerId="LiveId" clId="{A37303FA-0C21-4088-AA7C-C4CA47BC4E95}" dt="2022-10-13T01:00:02.530" v="1890" actId="1076"/>
          <ac:spMkLst>
            <pc:docMk/>
            <pc:sldMk cId="3361306223" sldId="281"/>
            <ac:spMk id="7" creationId="{954A5C19-5199-93F7-DEFE-AD93435BDF82}"/>
          </ac:spMkLst>
        </pc:spChg>
        <pc:spChg chg="add mod">
          <ac:chgData name="kayis kautsar" userId="3737c1c41a37e7dd" providerId="LiveId" clId="{A37303FA-0C21-4088-AA7C-C4CA47BC4E95}" dt="2022-10-13T01:00:02.530" v="1890" actId="1076"/>
          <ac:spMkLst>
            <pc:docMk/>
            <pc:sldMk cId="3361306223" sldId="281"/>
            <ac:spMk id="8" creationId="{3DEFCDAE-9EF0-28FE-5764-CA155BF05858}"/>
          </ac:spMkLst>
        </pc:spChg>
        <pc:spChg chg="add mod">
          <ac:chgData name="kayis kautsar" userId="3737c1c41a37e7dd" providerId="LiveId" clId="{A37303FA-0C21-4088-AA7C-C4CA47BC4E95}" dt="2022-10-13T01:00:26.803" v="1904" actId="1076"/>
          <ac:spMkLst>
            <pc:docMk/>
            <pc:sldMk cId="3361306223" sldId="281"/>
            <ac:spMk id="9" creationId="{0F8B311A-F184-D15C-BCF1-5A2C372EDCA3}"/>
          </ac:spMkLst>
        </pc:spChg>
        <pc:spChg chg="add mod">
          <ac:chgData name="kayis kautsar" userId="3737c1c41a37e7dd" providerId="LiveId" clId="{A37303FA-0C21-4088-AA7C-C4CA47BC4E95}" dt="2022-10-13T01:00:26.803" v="1904" actId="1076"/>
          <ac:spMkLst>
            <pc:docMk/>
            <pc:sldMk cId="3361306223" sldId="281"/>
            <ac:spMk id="10" creationId="{6FB772E1-40EB-3AC6-BBC8-A691634BCA90}"/>
          </ac:spMkLst>
        </pc:spChg>
        <pc:spChg chg="add mod">
          <ac:chgData name="kayis kautsar" userId="3737c1c41a37e7dd" providerId="LiveId" clId="{A37303FA-0C21-4088-AA7C-C4CA47BC4E95}" dt="2022-10-13T01:00:26.803" v="1904" actId="1076"/>
          <ac:spMkLst>
            <pc:docMk/>
            <pc:sldMk cId="3361306223" sldId="281"/>
            <ac:spMk id="11" creationId="{980BD0E0-0D5B-4401-8789-DB9102C9435C}"/>
          </ac:spMkLst>
        </pc:spChg>
        <pc:spChg chg="add mod">
          <ac:chgData name="kayis kautsar" userId="3737c1c41a37e7dd" providerId="LiveId" clId="{A37303FA-0C21-4088-AA7C-C4CA47BC4E95}" dt="2022-10-13T01:00:26.803" v="1904" actId="1076"/>
          <ac:spMkLst>
            <pc:docMk/>
            <pc:sldMk cId="3361306223" sldId="281"/>
            <ac:spMk id="12" creationId="{8DC9FFA8-F726-2C85-A46A-30612F788E6F}"/>
          </ac:spMkLst>
        </pc:spChg>
        <pc:spChg chg="add mod">
          <ac:chgData name="kayis kautsar" userId="3737c1c41a37e7dd" providerId="LiveId" clId="{A37303FA-0C21-4088-AA7C-C4CA47BC4E95}" dt="2022-10-13T01:00:16.257" v="1899"/>
          <ac:spMkLst>
            <pc:docMk/>
            <pc:sldMk cId="3361306223" sldId="281"/>
            <ac:spMk id="13" creationId="{42E5FBC4-FAAB-BA3C-A296-4D77063177A8}"/>
          </ac:spMkLst>
        </pc:spChg>
        <pc:spChg chg="add mod">
          <ac:chgData name="kayis kautsar" userId="3737c1c41a37e7dd" providerId="LiveId" clId="{A37303FA-0C21-4088-AA7C-C4CA47BC4E95}" dt="2022-10-13T01:00:16.257" v="1899"/>
          <ac:spMkLst>
            <pc:docMk/>
            <pc:sldMk cId="3361306223" sldId="281"/>
            <ac:spMk id="14" creationId="{50714ACB-BDD3-9868-8ECC-F0F636565764}"/>
          </ac:spMkLst>
        </pc:spChg>
        <pc:spChg chg="add mod">
          <ac:chgData name="kayis kautsar" userId="3737c1c41a37e7dd" providerId="LiveId" clId="{A37303FA-0C21-4088-AA7C-C4CA47BC4E95}" dt="2022-10-13T01:00:17.537" v="1900" actId="571"/>
          <ac:spMkLst>
            <pc:docMk/>
            <pc:sldMk cId="3361306223" sldId="281"/>
            <ac:spMk id="15" creationId="{DB2DF5EE-9F1F-F5EC-32E6-5D18A78B88A4}"/>
          </ac:spMkLst>
        </pc:spChg>
        <pc:spChg chg="add del mod">
          <ac:chgData name="kayis kautsar" userId="3737c1c41a37e7dd" providerId="LiveId" clId="{A37303FA-0C21-4088-AA7C-C4CA47BC4E95}" dt="2022-10-13T01:01:36.915" v="1932" actId="21"/>
          <ac:spMkLst>
            <pc:docMk/>
            <pc:sldMk cId="3361306223" sldId="281"/>
            <ac:spMk id="16" creationId="{A301998A-4450-4CEB-2366-1265341EF791}"/>
          </ac:spMkLst>
        </pc:spChg>
        <pc:spChg chg="add mod">
          <ac:chgData name="kayis kautsar" userId="3737c1c41a37e7dd" providerId="LiveId" clId="{A37303FA-0C21-4088-AA7C-C4CA47BC4E95}" dt="2022-10-13T01:00:46.625" v="1916" actId="1076"/>
          <ac:spMkLst>
            <pc:docMk/>
            <pc:sldMk cId="3361306223" sldId="281"/>
            <ac:spMk id="17" creationId="{C0B82612-638D-3361-55C6-98A54C7DA81F}"/>
          </ac:spMkLst>
        </pc:spChg>
        <pc:spChg chg="add mod">
          <ac:chgData name="kayis kautsar" userId="3737c1c41a37e7dd" providerId="LiveId" clId="{A37303FA-0C21-4088-AA7C-C4CA47BC4E95}" dt="2022-10-13T01:01:23.952" v="1929" actId="1076"/>
          <ac:spMkLst>
            <pc:docMk/>
            <pc:sldMk cId="3361306223" sldId="281"/>
            <ac:spMk id="18" creationId="{D19DF0C2-3F0A-8BE6-29BA-3746D6F9144C}"/>
          </ac:spMkLst>
        </pc:spChg>
        <pc:spChg chg="mod">
          <ac:chgData name="kayis kautsar" userId="3737c1c41a37e7dd" providerId="LiveId" clId="{A37303FA-0C21-4088-AA7C-C4CA47BC4E95}" dt="2022-10-13T01:00:56.648" v="1917"/>
          <ac:spMkLst>
            <pc:docMk/>
            <pc:sldMk cId="3361306223" sldId="281"/>
            <ac:spMk id="20" creationId="{481E031F-CE41-D873-C3C8-94FB0AF9FD12}"/>
          </ac:spMkLst>
        </pc:spChg>
        <pc:spChg chg="mod">
          <ac:chgData name="kayis kautsar" userId="3737c1c41a37e7dd" providerId="LiveId" clId="{A37303FA-0C21-4088-AA7C-C4CA47BC4E95}" dt="2022-10-13T01:00:56.648" v="1917"/>
          <ac:spMkLst>
            <pc:docMk/>
            <pc:sldMk cId="3361306223" sldId="281"/>
            <ac:spMk id="21" creationId="{BD02FFAD-C090-BDE9-A370-FDEFFF5E551D}"/>
          </ac:spMkLst>
        </pc:spChg>
        <pc:spChg chg="mod">
          <ac:chgData name="kayis kautsar" userId="3737c1c41a37e7dd" providerId="LiveId" clId="{A37303FA-0C21-4088-AA7C-C4CA47BC4E95}" dt="2022-10-13T01:00:56.648" v="1917"/>
          <ac:spMkLst>
            <pc:docMk/>
            <pc:sldMk cId="3361306223" sldId="281"/>
            <ac:spMk id="22" creationId="{69CB84E4-40C5-A337-5272-86C41CE5156D}"/>
          </ac:spMkLst>
        </pc:spChg>
        <pc:spChg chg="add mod">
          <ac:chgData name="kayis kautsar" userId="3737c1c41a37e7dd" providerId="LiveId" clId="{A37303FA-0C21-4088-AA7C-C4CA47BC4E95}" dt="2022-10-13T01:01:27.963" v="1930" actId="20577"/>
          <ac:spMkLst>
            <pc:docMk/>
            <pc:sldMk cId="3361306223" sldId="281"/>
            <ac:spMk id="23" creationId="{8971CFDC-902A-8A14-E8CE-14F74992E30A}"/>
          </ac:spMkLst>
        </pc:spChg>
        <pc:spChg chg="mod">
          <ac:chgData name="kayis kautsar" userId="3737c1c41a37e7dd" providerId="LiveId" clId="{A37303FA-0C21-4088-AA7C-C4CA47BC4E95}" dt="2022-10-13T01:00:56.648" v="1917"/>
          <ac:spMkLst>
            <pc:docMk/>
            <pc:sldMk cId="3361306223" sldId="281"/>
            <ac:spMk id="25" creationId="{C835A1BD-6363-6FFB-0029-15504FA8D913}"/>
          </ac:spMkLst>
        </pc:spChg>
        <pc:spChg chg="mod">
          <ac:chgData name="kayis kautsar" userId="3737c1c41a37e7dd" providerId="LiveId" clId="{A37303FA-0C21-4088-AA7C-C4CA47BC4E95}" dt="2022-10-13T01:00:56.648" v="1917"/>
          <ac:spMkLst>
            <pc:docMk/>
            <pc:sldMk cId="3361306223" sldId="281"/>
            <ac:spMk id="26" creationId="{E1B3B887-AF89-9DBD-96B4-EBF23C1BD582}"/>
          </ac:spMkLst>
        </pc:spChg>
        <pc:spChg chg="mod">
          <ac:chgData name="kayis kautsar" userId="3737c1c41a37e7dd" providerId="LiveId" clId="{A37303FA-0C21-4088-AA7C-C4CA47BC4E95}" dt="2022-10-13T01:00:56.648" v="1917"/>
          <ac:spMkLst>
            <pc:docMk/>
            <pc:sldMk cId="3361306223" sldId="281"/>
            <ac:spMk id="27" creationId="{50464983-753A-F90D-8FEF-5E7BF7452743}"/>
          </ac:spMkLst>
        </pc:spChg>
        <pc:spChg chg="mod">
          <ac:chgData name="kayis kautsar" userId="3737c1c41a37e7dd" providerId="LiveId" clId="{A37303FA-0C21-4088-AA7C-C4CA47BC4E95}" dt="2022-10-13T01:00:56.648" v="1917"/>
          <ac:spMkLst>
            <pc:docMk/>
            <pc:sldMk cId="3361306223" sldId="281"/>
            <ac:spMk id="28" creationId="{07475613-B9E6-E592-E938-F8C38BB84FA8}"/>
          </ac:spMkLst>
        </pc:spChg>
        <pc:spChg chg="add mod ord">
          <ac:chgData name="kayis kautsar" userId="3737c1c41a37e7dd" providerId="LiveId" clId="{A37303FA-0C21-4088-AA7C-C4CA47BC4E95}" dt="2022-10-13T01:01:20.950" v="1928" actId="167"/>
          <ac:spMkLst>
            <pc:docMk/>
            <pc:sldMk cId="3361306223" sldId="281"/>
            <ac:spMk id="29" creationId="{601B8A7B-36B5-F7EB-AD96-3B0175ECBD6A}"/>
          </ac:spMkLst>
        </pc:spChg>
        <pc:spChg chg="add del mod ord">
          <ac:chgData name="kayis kautsar" userId="3737c1c41a37e7dd" providerId="LiveId" clId="{A37303FA-0C21-4088-AA7C-C4CA47BC4E95}" dt="2022-10-13T01:01:55.286" v="1939" actId="931"/>
          <ac:spMkLst>
            <pc:docMk/>
            <pc:sldMk cId="3361306223" sldId="281"/>
            <ac:spMk id="30" creationId="{DF0A5A83-490C-7A6E-D872-0337847F0717}"/>
          </ac:spMkLst>
        </pc:spChg>
        <pc:grpChg chg="add mod">
          <ac:chgData name="kayis kautsar" userId="3737c1c41a37e7dd" providerId="LiveId" clId="{A37303FA-0C21-4088-AA7C-C4CA47BC4E95}" dt="2022-10-13T01:00:56.648" v="1917"/>
          <ac:grpSpMkLst>
            <pc:docMk/>
            <pc:sldMk cId="3361306223" sldId="281"/>
            <ac:grpSpMk id="19" creationId="{37944604-4F2F-4188-92EA-674F3BBBAE74}"/>
          </ac:grpSpMkLst>
        </pc:grpChg>
        <pc:grpChg chg="add mod">
          <ac:chgData name="kayis kautsar" userId="3737c1c41a37e7dd" providerId="LiveId" clId="{A37303FA-0C21-4088-AA7C-C4CA47BC4E95}" dt="2022-10-13T01:00:56.648" v="1917"/>
          <ac:grpSpMkLst>
            <pc:docMk/>
            <pc:sldMk cId="3361306223" sldId="281"/>
            <ac:grpSpMk id="24" creationId="{C3F570B9-686B-7F1D-7738-F11B8FB59213}"/>
          </ac:grpSpMkLst>
        </pc:grpChg>
        <pc:picChg chg="add del mod">
          <ac:chgData name="kayis kautsar" userId="3737c1c41a37e7dd" providerId="LiveId" clId="{A37303FA-0C21-4088-AA7C-C4CA47BC4E95}" dt="2022-10-13T02:58:01.694" v="2287" actId="478"/>
          <ac:picMkLst>
            <pc:docMk/>
            <pc:sldMk cId="3361306223" sldId="281"/>
            <ac:picMk id="32" creationId="{FE39E02B-D8C0-3BAF-5A3D-497665B6A74C}"/>
          </ac:picMkLst>
        </pc:picChg>
        <pc:cxnChg chg="add del mod">
          <ac:chgData name="kayis kautsar" userId="3737c1c41a37e7dd" providerId="LiveId" clId="{A37303FA-0C21-4088-AA7C-C4CA47BC4E95}" dt="2022-10-13T00:59:38.378" v="1882" actId="478"/>
          <ac:cxnSpMkLst>
            <pc:docMk/>
            <pc:sldMk cId="3361306223" sldId="281"/>
            <ac:cxnSpMk id="6" creationId="{084DFC91-6987-2AF6-8A2D-8677F549E91A}"/>
          </ac:cxnSpMkLst>
        </pc:cxnChg>
      </pc:sldChg>
      <pc:sldChg chg="addSp delSp modSp new mod setBg modClrScheme chgLayout">
        <pc:chgData name="kayis kautsar" userId="3737c1c41a37e7dd" providerId="LiveId" clId="{A37303FA-0C21-4088-AA7C-C4CA47BC4E95}" dt="2022-10-13T02:58:09.984" v="2296" actId="170"/>
        <pc:sldMkLst>
          <pc:docMk/>
          <pc:sldMk cId="3110213948" sldId="282"/>
        </pc:sldMkLst>
        <pc:spChg chg="del">
          <ac:chgData name="kayis kautsar" userId="3737c1c41a37e7dd" providerId="LiveId" clId="{A37303FA-0C21-4088-AA7C-C4CA47BC4E95}" dt="2022-10-13T01:02:01.441" v="1943" actId="478"/>
          <ac:spMkLst>
            <pc:docMk/>
            <pc:sldMk cId="3110213948" sldId="282"/>
            <ac:spMk id="2" creationId="{A5F90F7E-E7CE-21CA-2D11-A58F3E584C42}"/>
          </ac:spMkLst>
        </pc:spChg>
        <pc:spChg chg="add del">
          <ac:chgData name="kayis kautsar" userId="3737c1c41a37e7dd" providerId="LiveId" clId="{A37303FA-0C21-4088-AA7C-C4CA47BC4E95}" dt="2022-10-13T01:06:37.494" v="1970" actId="21"/>
          <ac:spMkLst>
            <pc:docMk/>
            <pc:sldMk cId="3110213948" sldId="282"/>
            <ac:spMk id="3" creationId="{3170AB3B-0A12-CA90-CA88-D20FA503CCB3}"/>
          </ac:spMkLst>
        </pc:spChg>
        <pc:spChg chg="add mod ord">
          <ac:chgData name="kayis kautsar" userId="3737c1c41a37e7dd" providerId="LiveId" clId="{A37303FA-0C21-4088-AA7C-C4CA47BC4E95}" dt="2022-10-13T02:58:09.984" v="2296" actId="170"/>
          <ac:spMkLst>
            <pc:docMk/>
            <pc:sldMk cId="3110213948" sldId="282"/>
            <ac:spMk id="3" creationId="{FD9029FD-3CCB-DB41-5097-C903F04E893E}"/>
          </ac:spMkLst>
        </pc:spChg>
        <pc:spChg chg="add mod">
          <ac:chgData name="kayis kautsar" userId="3737c1c41a37e7dd" providerId="LiveId" clId="{A37303FA-0C21-4088-AA7C-C4CA47BC4E95}" dt="2022-10-13T01:03:12.744" v="1953" actId="1076"/>
          <ac:spMkLst>
            <pc:docMk/>
            <pc:sldMk cId="3110213948" sldId="282"/>
            <ac:spMk id="4" creationId="{2CBFC3CE-99DC-D16C-236E-9E8C31267A64}"/>
          </ac:spMkLst>
        </pc:spChg>
        <pc:spChg chg="add mod">
          <ac:chgData name="kayis kautsar" userId="3737c1c41a37e7dd" providerId="LiveId" clId="{A37303FA-0C21-4088-AA7C-C4CA47BC4E95}" dt="2022-10-13T01:04:02.584" v="1968" actId="1076"/>
          <ac:spMkLst>
            <pc:docMk/>
            <pc:sldMk cId="3110213948" sldId="282"/>
            <ac:spMk id="5" creationId="{D50785D6-D026-F093-1E30-505AF7223499}"/>
          </ac:spMkLst>
        </pc:spChg>
        <pc:spChg chg="add mod">
          <ac:chgData name="kayis kautsar" userId="3737c1c41a37e7dd" providerId="LiveId" clId="{A37303FA-0C21-4088-AA7C-C4CA47BC4E95}" dt="2022-10-13T01:04:02.584" v="1968" actId="1076"/>
          <ac:spMkLst>
            <pc:docMk/>
            <pc:sldMk cId="3110213948" sldId="282"/>
            <ac:spMk id="6" creationId="{D1ED7A9E-BFE4-AC8B-95D7-E67A20B2F75E}"/>
          </ac:spMkLst>
        </pc:spChg>
        <pc:spChg chg="add mod">
          <ac:chgData name="kayis kautsar" userId="3737c1c41a37e7dd" providerId="LiveId" clId="{A37303FA-0C21-4088-AA7C-C4CA47BC4E95}" dt="2022-10-13T01:04:02.584" v="1968" actId="1076"/>
          <ac:spMkLst>
            <pc:docMk/>
            <pc:sldMk cId="3110213948" sldId="282"/>
            <ac:spMk id="7" creationId="{0698EC6C-20D2-626A-2D23-666CFDCCE937}"/>
          </ac:spMkLst>
        </pc:spChg>
        <pc:spChg chg="add mod">
          <ac:chgData name="kayis kautsar" userId="3737c1c41a37e7dd" providerId="LiveId" clId="{A37303FA-0C21-4088-AA7C-C4CA47BC4E95}" dt="2022-10-13T01:04:02.584" v="1968" actId="1076"/>
          <ac:spMkLst>
            <pc:docMk/>
            <pc:sldMk cId="3110213948" sldId="282"/>
            <ac:spMk id="8" creationId="{D37C43BE-BA2B-3387-5E10-E47AF4E82511}"/>
          </ac:spMkLst>
        </pc:spChg>
        <pc:spChg chg="add mod">
          <ac:chgData name="kayis kautsar" userId="3737c1c41a37e7dd" providerId="LiveId" clId="{A37303FA-0C21-4088-AA7C-C4CA47BC4E95}" dt="2022-10-13T01:04:02.584" v="1968" actId="1076"/>
          <ac:spMkLst>
            <pc:docMk/>
            <pc:sldMk cId="3110213948" sldId="282"/>
            <ac:spMk id="9" creationId="{5F6BC8F4-9625-4E11-D946-2C72C106AFE4}"/>
          </ac:spMkLst>
        </pc:spChg>
        <pc:spChg chg="add mod">
          <ac:chgData name="kayis kautsar" userId="3737c1c41a37e7dd" providerId="LiveId" clId="{A37303FA-0C21-4088-AA7C-C4CA47BC4E95}" dt="2022-10-13T01:04:02.584" v="1968" actId="1076"/>
          <ac:spMkLst>
            <pc:docMk/>
            <pc:sldMk cId="3110213948" sldId="282"/>
            <ac:spMk id="10" creationId="{7DFB2D68-330F-0A53-654F-BF0972785EDD}"/>
          </ac:spMkLst>
        </pc:spChg>
        <pc:spChg chg="add mod">
          <ac:chgData name="kayis kautsar" userId="3737c1c41a37e7dd" providerId="LiveId" clId="{A37303FA-0C21-4088-AA7C-C4CA47BC4E95}" dt="2022-10-13T01:04:02.584" v="1968" actId="1076"/>
          <ac:spMkLst>
            <pc:docMk/>
            <pc:sldMk cId="3110213948" sldId="282"/>
            <ac:spMk id="11" creationId="{7988920C-2935-9239-6135-B35A522A5C18}"/>
          </ac:spMkLst>
        </pc:spChg>
        <pc:spChg chg="add mod">
          <ac:chgData name="kayis kautsar" userId="3737c1c41a37e7dd" providerId="LiveId" clId="{A37303FA-0C21-4088-AA7C-C4CA47BC4E95}" dt="2022-10-13T01:03:18" v="1955" actId="1076"/>
          <ac:spMkLst>
            <pc:docMk/>
            <pc:sldMk cId="3110213948" sldId="282"/>
            <ac:spMk id="12" creationId="{A9936E2D-08A2-6ABF-C294-A8E11C6445C2}"/>
          </ac:spMkLst>
        </pc:spChg>
        <pc:spChg chg="add mod ord">
          <ac:chgData name="kayis kautsar" userId="3737c1c41a37e7dd" providerId="LiveId" clId="{A37303FA-0C21-4088-AA7C-C4CA47BC4E95}" dt="2022-10-13T01:03:47.832" v="1963" actId="167"/>
          <ac:spMkLst>
            <pc:docMk/>
            <pc:sldMk cId="3110213948" sldId="282"/>
            <ac:spMk id="13" creationId="{41820200-6C14-3D19-0C25-1996E2CAEE2A}"/>
          </ac:spMkLst>
        </pc:spChg>
        <pc:spChg chg="add mod">
          <ac:chgData name="kayis kautsar" userId="3737c1c41a37e7dd" providerId="LiveId" clId="{A37303FA-0C21-4088-AA7C-C4CA47BC4E95}" dt="2022-10-13T01:03:50.234" v="1965" actId="1076"/>
          <ac:spMkLst>
            <pc:docMk/>
            <pc:sldMk cId="3110213948" sldId="282"/>
            <ac:spMk id="14" creationId="{C9E7ECB3-121F-7E4C-5C4D-72FC9AF73FB0}"/>
          </ac:spMkLst>
        </pc:spChg>
        <pc:spChg chg="add mod">
          <ac:chgData name="kayis kautsar" userId="3737c1c41a37e7dd" providerId="LiveId" clId="{A37303FA-0C21-4088-AA7C-C4CA47BC4E95}" dt="2022-10-13T01:03:52.687" v="1966" actId="1076"/>
          <ac:spMkLst>
            <pc:docMk/>
            <pc:sldMk cId="3110213948" sldId="282"/>
            <ac:spMk id="15" creationId="{495083FB-96A0-025E-DB90-E6B17EFC1ED3}"/>
          </ac:spMkLst>
        </pc:spChg>
        <pc:spChg chg="mod">
          <ac:chgData name="kayis kautsar" userId="3737c1c41a37e7dd" providerId="LiveId" clId="{A37303FA-0C21-4088-AA7C-C4CA47BC4E95}" dt="2022-10-13T01:03:39.289" v="1960"/>
          <ac:spMkLst>
            <pc:docMk/>
            <pc:sldMk cId="3110213948" sldId="282"/>
            <ac:spMk id="17" creationId="{77603CCD-84EA-E72F-7A74-F5D7CE708D94}"/>
          </ac:spMkLst>
        </pc:spChg>
        <pc:spChg chg="mod">
          <ac:chgData name="kayis kautsar" userId="3737c1c41a37e7dd" providerId="LiveId" clId="{A37303FA-0C21-4088-AA7C-C4CA47BC4E95}" dt="2022-10-13T01:03:39.289" v="1960"/>
          <ac:spMkLst>
            <pc:docMk/>
            <pc:sldMk cId="3110213948" sldId="282"/>
            <ac:spMk id="18" creationId="{481DA3C1-3A95-84AF-9A6E-F03699C0CA4D}"/>
          </ac:spMkLst>
        </pc:spChg>
        <pc:spChg chg="mod">
          <ac:chgData name="kayis kautsar" userId="3737c1c41a37e7dd" providerId="LiveId" clId="{A37303FA-0C21-4088-AA7C-C4CA47BC4E95}" dt="2022-10-13T01:03:39.289" v="1960"/>
          <ac:spMkLst>
            <pc:docMk/>
            <pc:sldMk cId="3110213948" sldId="282"/>
            <ac:spMk id="19" creationId="{3FD58D3F-A70C-29EB-584C-6FC8D6B52640}"/>
          </ac:spMkLst>
        </pc:spChg>
        <pc:spChg chg="add mod">
          <ac:chgData name="kayis kautsar" userId="3737c1c41a37e7dd" providerId="LiveId" clId="{A37303FA-0C21-4088-AA7C-C4CA47BC4E95}" dt="2022-10-13T01:06:35.819" v="1969" actId="20577"/>
          <ac:spMkLst>
            <pc:docMk/>
            <pc:sldMk cId="3110213948" sldId="282"/>
            <ac:spMk id="20" creationId="{80F49A11-2C8B-2D07-20DB-2464D838FD7A}"/>
          </ac:spMkLst>
        </pc:spChg>
        <pc:spChg chg="mod">
          <ac:chgData name="kayis kautsar" userId="3737c1c41a37e7dd" providerId="LiveId" clId="{A37303FA-0C21-4088-AA7C-C4CA47BC4E95}" dt="2022-10-13T01:03:39.289" v="1960"/>
          <ac:spMkLst>
            <pc:docMk/>
            <pc:sldMk cId="3110213948" sldId="282"/>
            <ac:spMk id="22" creationId="{C0FFC6DD-45E7-88D7-6783-7FEAFA8EF7AE}"/>
          </ac:spMkLst>
        </pc:spChg>
        <pc:spChg chg="mod">
          <ac:chgData name="kayis kautsar" userId="3737c1c41a37e7dd" providerId="LiveId" clId="{A37303FA-0C21-4088-AA7C-C4CA47BC4E95}" dt="2022-10-13T01:03:39.289" v="1960"/>
          <ac:spMkLst>
            <pc:docMk/>
            <pc:sldMk cId="3110213948" sldId="282"/>
            <ac:spMk id="23" creationId="{B7B1710A-100C-5307-F610-385FFDB8B58C}"/>
          </ac:spMkLst>
        </pc:spChg>
        <pc:spChg chg="mod">
          <ac:chgData name="kayis kautsar" userId="3737c1c41a37e7dd" providerId="LiveId" clId="{A37303FA-0C21-4088-AA7C-C4CA47BC4E95}" dt="2022-10-13T01:03:39.289" v="1960"/>
          <ac:spMkLst>
            <pc:docMk/>
            <pc:sldMk cId="3110213948" sldId="282"/>
            <ac:spMk id="24" creationId="{4280FB07-60FD-5E27-5AF3-E6C7CAD76F11}"/>
          </ac:spMkLst>
        </pc:spChg>
        <pc:spChg chg="mod">
          <ac:chgData name="kayis kautsar" userId="3737c1c41a37e7dd" providerId="LiveId" clId="{A37303FA-0C21-4088-AA7C-C4CA47BC4E95}" dt="2022-10-13T01:03:39.289" v="1960"/>
          <ac:spMkLst>
            <pc:docMk/>
            <pc:sldMk cId="3110213948" sldId="282"/>
            <ac:spMk id="25" creationId="{9E2FAD8B-8CBA-75EB-7A9D-9B65C7FBFEC3}"/>
          </ac:spMkLst>
        </pc:spChg>
        <pc:spChg chg="add del mod">
          <ac:chgData name="kayis kautsar" userId="3737c1c41a37e7dd" providerId="LiveId" clId="{A37303FA-0C21-4088-AA7C-C4CA47BC4E95}" dt="2022-10-13T01:06:50.797" v="1977"/>
          <ac:spMkLst>
            <pc:docMk/>
            <pc:sldMk cId="3110213948" sldId="282"/>
            <ac:spMk id="26" creationId="{3AADA041-318F-CA60-840F-088D70C8673A}"/>
          </ac:spMkLst>
        </pc:spChg>
        <pc:spChg chg="add del mod">
          <ac:chgData name="kayis kautsar" userId="3737c1c41a37e7dd" providerId="LiveId" clId="{A37303FA-0C21-4088-AA7C-C4CA47BC4E95}" dt="2022-10-13T01:06:51.875" v="1979"/>
          <ac:spMkLst>
            <pc:docMk/>
            <pc:sldMk cId="3110213948" sldId="282"/>
            <ac:spMk id="27" creationId="{1EA25B77-D117-DBFC-359B-F337EC1DA9BF}"/>
          </ac:spMkLst>
        </pc:spChg>
        <pc:spChg chg="add del mod ord">
          <ac:chgData name="kayis kautsar" userId="3737c1c41a37e7dd" providerId="LiveId" clId="{A37303FA-0C21-4088-AA7C-C4CA47BC4E95}" dt="2022-10-13T01:06:57.476" v="1981" actId="931"/>
          <ac:spMkLst>
            <pc:docMk/>
            <pc:sldMk cId="3110213948" sldId="282"/>
            <ac:spMk id="28" creationId="{6E35F82A-EC39-758E-39B2-3584A4DD5BE4}"/>
          </ac:spMkLst>
        </pc:spChg>
        <pc:grpChg chg="add mod">
          <ac:chgData name="kayis kautsar" userId="3737c1c41a37e7dd" providerId="LiveId" clId="{A37303FA-0C21-4088-AA7C-C4CA47BC4E95}" dt="2022-10-13T01:03:39.289" v="1960"/>
          <ac:grpSpMkLst>
            <pc:docMk/>
            <pc:sldMk cId="3110213948" sldId="282"/>
            <ac:grpSpMk id="16" creationId="{F7F024C9-BB4B-88A7-8BF2-A1A9A604DCB1}"/>
          </ac:grpSpMkLst>
        </pc:grpChg>
        <pc:grpChg chg="add mod">
          <ac:chgData name="kayis kautsar" userId="3737c1c41a37e7dd" providerId="LiveId" clId="{A37303FA-0C21-4088-AA7C-C4CA47BC4E95}" dt="2022-10-13T01:07:08.936" v="1986" actId="1076"/>
          <ac:grpSpMkLst>
            <pc:docMk/>
            <pc:sldMk cId="3110213948" sldId="282"/>
            <ac:grpSpMk id="21" creationId="{00BB5545-0B35-0A96-C679-B4A608E063ED}"/>
          </ac:grpSpMkLst>
        </pc:grpChg>
        <pc:picChg chg="add del mod ord">
          <ac:chgData name="kayis kautsar" userId="3737c1c41a37e7dd" providerId="LiveId" clId="{A37303FA-0C21-4088-AA7C-C4CA47BC4E95}" dt="2022-10-13T02:58:05.791" v="2291" actId="478"/>
          <ac:picMkLst>
            <pc:docMk/>
            <pc:sldMk cId="3110213948" sldId="282"/>
            <ac:picMk id="30" creationId="{A9193F26-7E8C-8497-889A-2ADFC7B2FD9C}"/>
          </ac:picMkLst>
        </pc:picChg>
      </pc:sldChg>
      <pc:sldChg chg="addSp delSp modSp new mod setBg modClrScheme chgLayout">
        <pc:chgData name="kayis kautsar" userId="3737c1c41a37e7dd" providerId="LiveId" clId="{A37303FA-0C21-4088-AA7C-C4CA47BC4E95}" dt="2022-10-13T02:58:18.525" v="2302" actId="170"/>
        <pc:sldMkLst>
          <pc:docMk/>
          <pc:sldMk cId="1410373996" sldId="283"/>
        </pc:sldMkLst>
        <pc:spChg chg="del">
          <ac:chgData name="kayis kautsar" userId="3737c1c41a37e7dd" providerId="LiveId" clId="{A37303FA-0C21-4088-AA7C-C4CA47BC4E95}" dt="2022-10-13T01:07:12.618" v="1988" actId="478"/>
          <ac:spMkLst>
            <pc:docMk/>
            <pc:sldMk cId="1410373996" sldId="283"/>
            <ac:spMk id="2" creationId="{31F12DEB-2501-F16A-FEDC-BF3108E15D1E}"/>
          </ac:spMkLst>
        </pc:spChg>
        <pc:spChg chg="add mod ord">
          <ac:chgData name="kayis kautsar" userId="3737c1c41a37e7dd" providerId="LiveId" clId="{A37303FA-0C21-4088-AA7C-C4CA47BC4E95}" dt="2022-10-13T02:58:18.525" v="2302" actId="170"/>
          <ac:spMkLst>
            <pc:docMk/>
            <pc:sldMk cId="1410373996" sldId="283"/>
            <ac:spMk id="3" creationId="{43BB0136-1627-F5F3-FAB5-A21B376359F6}"/>
          </ac:spMkLst>
        </pc:spChg>
        <pc:spChg chg="add del mod">
          <ac:chgData name="kayis kautsar" userId="3737c1c41a37e7dd" providerId="LiveId" clId="{A37303FA-0C21-4088-AA7C-C4CA47BC4E95}" dt="2022-10-13T01:09:12.870" v="2026" actId="21"/>
          <ac:spMkLst>
            <pc:docMk/>
            <pc:sldMk cId="1410373996" sldId="283"/>
            <ac:spMk id="3" creationId="{4AAAA1CD-2BF6-740D-2F41-89FEB4882181}"/>
          </ac:spMkLst>
        </pc:spChg>
        <pc:spChg chg="add mod">
          <ac:chgData name="kayis kautsar" userId="3737c1c41a37e7dd" providerId="LiveId" clId="{A37303FA-0C21-4088-AA7C-C4CA47BC4E95}" dt="2022-10-13T01:08:06.071" v="2002" actId="207"/>
          <ac:spMkLst>
            <pc:docMk/>
            <pc:sldMk cId="1410373996" sldId="283"/>
            <ac:spMk id="4" creationId="{37A2B6B4-41EC-8D16-5247-723589EF1EAB}"/>
          </ac:spMkLst>
        </pc:spChg>
        <pc:spChg chg="add mod">
          <ac:chgData name="kayis kautsar" userId="3737c1c41a37e7dd" providerId="LiveId" clId="{A37303FA-0C21-4088-AA7C-C4CA47BC4E95}" dt="2022-10-13T01:08:20.708" v="2006" actId="207"/>
          <ac:spMkLst>
            <pc:docMk/>
            <pc:sldMk cId="1410373996" sldId="283"/>
            <ac:spMk id="5" creationId="{55EBD4D1-A469-D068-649B-8F79631C675D}"/>
          </ac:spMkLst>
        </pc:spChg>
        <pc:spChg chg="add mod">
          <ac:chgData name="kayis kautsar" userId="3737c1c41a37e7dd" providerId="LiveId" clId="{A37303FA-0C21-4088-AA7C-C4CA47BC4E95}" dt="2022-10-13T01:08:22.806" v="2007" actId="14100"/>
          <ac:spMkLst>
            <pc:docMk/>
            <pc:sldMk cId="1410373996" sldId="283"/>
            <ac:spMk id="6" creationId="{991A59E8-B594-43F3-7B4C-65F30E9D7099}"/>
          </ac:spMkLst>
        </pc:spChg>
        <pc:spChg chg="add mod">
          <ac:chgData name="kayis kautsar" userId="3737c1c41a37e7dd" providerId="LiveId" clId="{A37303FA-0C21-4088-AA7C-C4CA47BC4E95}" dt="2022-10-13T01:08:20.708" v="2006" actId="207"/>
          <ac:spMkLst>
            <pc:docMk/>
            <pc:sldMk cId="1410373996" sldId="283"/>
            <ac:spMk id="7" creationId="{CE67611D-E446-D450-7018-9513BE01911B}"/>
          </ac:spMkLst>
        </pc:spChg>
        <pc:spChg chg="add mod ord">
          <ac:chgData name="kayis kautsar" userId="3737c1c41a37e7dd" providerId="LiveId" clId="{A37303FA-0C21-4088-AA7C-C4CA47BC4E95}" dt="2022-10-13T01:09:06.697" v="2024" actId="1076"/>
          <ac:spMkLst>
            <pc:docMk/>
            <pc:sldMk cId="1410373996" sldId="283"/>
            <ac:spMk id="9" creationId="{A5F35502-76EB-1D13-90F6-B06432112080}"/>
          </ac:spMkLst>
        </pc:spChg>
        <pc:spChg chg="add mod">
          <ac:chgData name="kayis kautsar" userId="3737c1c41a37e7dd" providerId="LiveId" clId="{A37303FA-0C21-4088-AA7C-C4CA47BC4E95}" dt="2022-10-13T01:09:02.740" v="2023" actId="1076"/>
          <ac:spMkLst>
            <pc:docMk/>
            <pc:sldMk cId="1410373996" sldId="283"/>
            <ac:spMk id="10" creationId="{576487BA-CEA8-36BA-6CF8-DB831BBA3B89}"/>
          </ac:spMkLst>
        </pc:spChg>
        <pc:spChg chg="add mod">
          <ac:chgData name="kayis kautsar" userId="3737c1c41a37e7dd" providerId="LiveId" clId="{A37303FA-0C21-4088-AA7C-C4CA47BC4E95}" dt="2022-10-13T01:08:43.438" v="2014" actId="12788"/>
          <ac:spMkLst>
            <pc:docMk/>
            <pc:sldMk cId="1410373996" sldId="283"/>
            <ac:spMk id="11" creationId="{E1A4F904-C8C0-23EA-2195-A47D4C4FCA06}"/>
          </ac:spMkLst>
        </pc:spChg>
        <pc:spChg chg="mod">
          <ac:chgData name="kayis kautsar" userId="3737c1c41a37e7dd" providerId="LiveId" clId="{A37303FA-0C21-4088-AA7C-C4CA47BC4E95}" dt="2022-10-13T01:08:30.536" v="2009"/>
          <ac:spMkLst>
            <pc:docMk/>
            <pc:sldMk cId="1410373996" sldId="283"/>
            <ac:spMk id="13" creationId="{39D10074-B35C-3F26-31D3-60C314B44A19}"/>
          </ac:spMkLst>
        </pc:spChg>
        <pc:spChg chg="mod">
          <ac:chgData name="kayis kautsar" userId="3737c1c41a37e7dd" providerId="LiveId" clId="{A37303FA-0C21-4088-AA7C-C4CA47BC4E95}" dt="2022-10-13T01:08:30.536" v="2009"/>
          <ac:spMkLst>
            <pc:docMk/>
            <pc:sldMk cId="1410373996" sldId="283"/>
            <ac:spMk id="14" creationId="{692BEBA1-591A-5D14-35F4-59BC42AA6A4A}"/>
          </ac:spMkLst>
        </pc:spChg>
        <pc:spChg chg="mod">
          <ac:chgData name="kayis kautsar" userId="3737c1c41a37e7dd" providerId="LiveId" clId="{A37303FA-0C21-4088-AA7C-C4CA47BC4E95}" dt="2022-10-13T01:08:30.536" v="2009"/>
          <ac:spMkLst>
            <pc:docMk/>
            <pc:sldMk cId="1410373996" sldId="283"/>
            <ac:spMk id="15" creationId="{13D00653-D46D-BC77-F430-1D4B40FAA87D}"/>
          </ac:spMkLst>
        </pc:spChg>
        <pc:spChg chg="add mod">
          <ac:chgData name="kayis kautsar" userId="3737c1c41a37e7dd" providerId="LiveId" clId="{A37303FA-0C21-4088-AA7C-C4CA47BC4E95}" dt="2022-10-13T01:09:11.524" v="2025" actId="20577"/>
          <ac:spMkLst>
            <pc:docMk/>
            <pc:sldMk cId="1410373996" sldId="283"/>
            <ac:spMk id="16" creationId="{A75F7C4E-1417-3F1E-8C90-3507771F33C5}"/>
          </ac:spMkLst>
        </pc:spChg>
        <pc:spChg chg="mod">
          <ac:chgData name="kayis kautsar" userId="3737c1c41a37e7dd" providerId="LiveId" clId="{A37303FA-0C21-4088-AA7C-C4CA47BC4E95}" dt="2022-10-13T01:08:30.536" v="2009"/>
          <ac:spMkLst>
            <pc:docMk/>
            <pc:sldMk cId="1410373996" sldId="283"/>
            <ac:spMk id="18" creationId="{7971D23D-DD3E-D862-5A39-61796AD42CDF}"/>
          </ac:spMkLst>
        </pc:spChg>
        <pc:spChg chg="mod">
          <ac:chgData name="kayis kautsar" userId="3737c1c41a37e7dd" providerId="LiveId" clId="{A37303FA-0C21-4088-AA7C-C4CA47BC4E95}" dt="2022-10-13T01:08:30.536" v="2009"/>
          <ac:spMkLst>
            <pc:docMk/>
            <pc:sldMk cId="1410373996" sldId="283"/>
            <ac:spMk id="19" creationId="{14BBB3A8-C124-7B5D-A49E-079B86C177D6}"/>
          </ac:spMkLst>
        </pc:spChg>
        <pc:spChg chg="mod">
          <ac:chgData name="kayis kautsar" userId="3737c1c41a37e7dd" providerId="LiveId" clId="{A37303FA-0C21-4088-AA7C-C4CA47BC4E95}" dt="2022-10-13T01:08:30.536" v="2009"/>
          <ac:spMkLst>
            <pc:docMk/>
            <pc:sldMk cId="1410373996" sldId="283"/>
            <ac:spMk id="20" creationId="{19481E87-2215-4796-BFD7-958967969B8F}"/>
          </ac:spMkLst>
        </pc:spChg>
        <pc:spChg chg="mod">
          <ac:chgData name="kayis kautsar" userId="3737c1c41a37e7dd" providerId="LiveId" clId="{A37303FA-0C21-4088-AA7C-C4CA47BC4E95}" dt="2022-10-13T01:08:30.536" v="2009"/>
          <ac:spMkLst>
            <pc:docMk/>
            <pc:sldMk cId="1410373996" sldId="283"/>
            <ac:spMk id="21" creationId="{A7E01093-0EA3-B55C-7237-FFEEBBA8DEA1}"/>
          </ac:spMkLst>
        </pc:spChg>
        <pc:spChg chg="add mod">
          <ac:chgData name="kayis kautsar" userId="3737c1c41a37e7dd" providerId="LiveId" clId="{A37303FA-0C21-4088-AA7C-C4CA47BC4E95}" dt="2022-10-13T01:08:59.058" v="2022" actId="571"/>
          <ac:spMkLst>
            <pc:docMk/>
            <pc:sldMk cId="1410373996" sldId="283"/>
            <ac:spMk id="22" creationId="{8DD1188A-93E5-71B8-4F55-EBA10E361A8D}"/>
          </ac:spMkLst>
        </pc:spChg>
        <pc:spChg chg="add del mod ord">
          <ac:chgData name="kayis kautsar" userId="3737c1c41a37e7dd" providerId="LiveId" clId="{A37303FA-0C21-4088-AA7C-C4CA47BC4E95}" dt="2022-10-13T01:09:29.683" v="2033" actId="931"/>
          <ac:spMkLst>
            <pc:docMk/>
            <pc:sldMk cId="1410373996" sldId="283"/>
            <ac:spMk id="23" creationId="{387BA080-2656-74A6-9E38-D92746A77E8D}"/>
          </ac:spMkLst>
        </pc:spChg>
        <pc:spChg chg="add del mod">
          <ac:chgData name="kayis kautsar" userId="3737c1c41a37e7dd" providerId="LiveId" clId="{A37303FA-0C21-4088-AA7C-C4CA47BC4E95}" dt="2022-10-13T01:09:40.479" v="2041" actId="931"/>
          <ac:spMkLst>
            <pc:docMk/>
            <pc:sldMk cId="1410373996" sldId="283"/>
            <ac:spMk id="27" creationId="{05B8A649-C217-3E90-1B63-E9E21367348B}"/>
          </ac:spMkLst>
        </pc:spChg>
        <pc:grpChg chg="add mod">
          <ac:chgData name="kayis kautsar" userId="3737c1c41a37e7dd" providerId="LiveId" clId="{A37303FA-0C21-4088-AA7C-C4CA47BC4E95}" dt="2022-10-13T01:08:30.536" v="2009"/>
          <ac:grpSpMkLst>
            <pc:docMk/>
            <pc:sldMk cId="1410373996" sldId="283"/>
            <ac:grpSpMk id="12" creationId="{674CE287-E8F2-9F9E-A4AC-34E1133B35EF}"/>
          </ac:grpSpMkLst>
        </pc:grpChg>
        <pc:grpChg chg="add mod">
          <ac:chgData name="kayis kautsar" userId="3737c1c41a37e7dd" providerId="LiveId" clId="{A37303FA-0C21-4088-AA7C-C4CA47BC4E95}" dt="2022-10-13T01:08:46.311" v="2015" actId="1076"/>
          <ac:grpSpMkLst>
            <pc:docMk/>
            <pc:sldMk cId="1410373996" sldId="283"/>
            <ac:grpSpMk id="17" creationId="{C6600A71-64E0-A86F-3F05-ED9925009057}"/>
          </ac:grpSpMkLst>
        </pc:grpChg>
        <pc:picChg chg="add del mod ord">
          <ac:chgData name="kayis kautsar" userId="3737c1c41a37e7dd" providerId="LiveId" clId="{A37303FA-0C21-4088-AA7C-C4CA47BC4E95}" dt="2022-10-13T01:09:37.860" v="2040" actId="478"/>
          <ac:picMkLst>
            <pc:docMk/>
            <pc:sldMk cId="1410373996" sldId="283"/>
            <ac:picMk id="25" creationId="{DB96F2AC-FF43-1C0D-B200-1A8D5ED26740}"/>
          </ac:picMkLst>
        </pc:picChg>
        <pc:picChg chg="add del mod ord">
          <ac:chgData name="kayis kautsar" userId="3737c1c41a37e7dd" providerId="LiveId" clId="{A37303FA-0C21-4088-AA7C-C4CA47BC4E95}" dt="2022-10-13T02:58:12.121" v="2297" actId="478"/>
          <ac:picMkLst>
            <pc:docMk/>
            <pc:sldMk cId="1410373996" sldId="283"/>
            <ac:picMk id="29" creationId="{2C6FAB91-153A-42BF-C69A-71AE2FD19279}"/>
          </ac:picMkLst>
        </pc:picChg>
        <pc:cxnChg chg="add mod">
          <ac:chgData name="kayis kautsar" userId="3737c1c41a37e7dd" providerId="LiveId" clId="{A37303FA-0C21-4088-AA7C-C4CA47BC4E95}" dt="2022-10-13T01:08:24.328" v="2008" actId="208"/>
          <ac:cxnSpMkLst>
            <pc:docMk/>
            <pc:sldMk cId="1410373996" sldId="283"/>
            <ac:cxnSpMk id="8" creationId="{CCE96E6F-7716-C3A2-A9C7-1C955B6B7BA5}"/>
          </ac:cxnSpMkLst>
        </pc:cxnChg>
      </pc:sldChg>
      <pc:sldChg chg="addSp delSp modSp new mod setBg modClrScheme chgLayout">
        <pc:chgData name="kayis kautsar" userId="3737c1c41a37e7dd" providerId="LiveId" clId="{A37303FA-0C21-4088-AA7C-C4CA47BC4E95}" dt="2022-10-13T02:58:26.804" v="2306" actId="207"/>
        <pc:sldMkLst>
          <pc:docMk/>
          <pc:sldMk cId="1721502726" sldId="284"/>
        </pc:sldMkLst>
        <pc:spChg chg="del">
          <ac:chgData name="kayis kautsar" userId="3737c1c41a37e7dd" providerId="LiveId" clId="{A37303FA-0C21-4088-AA7C-C4CA47BC4E95}" dt="2022-10-13T01:09:51.208" v="2047" actId="478"/>
          <ac:spMkLst>
            <pc:docMk/>
            <pc:sldMk cId="1721502726" sldId="284"/>
            <ac:spMk id="2" creationId="{5768F033-39EE-11DB-4C9D-1CC7BFCCF189}"/>
          </ac:spMkLst>
        </pc:spChg>
        <pc:spChg chg="add del mod">
          <ac:chgData name="kayis kautsar" userId="3737c1c41a37e7dd" providerId="LiveId" clId="{A37303FA-0C21-4088-AA7C-C4CA47BC4E95}" dt="2022-10-13T01:12:18.207" v="2091" actId="21"/>
          <ac:spMkLst>
            <pc:docMk/>
            <pc:sldMk cId="1721502726" sldId="284"/>
            <ac:spMk id="3" creationId="{0E733386-2665-F968-0720-604FE1DEF3BC}"/>
          </ac:spMkLst>
        </pc:spChg>
        <pc:spChg chg="add mod">
          <ac:chgData name="kayis kautsar" userId="3737c1c41a37e7dd" providerId="LiveId" clId="{A37303FA-0C21-4088-AA7C-C4CA47BC4E95}" dt="2022-10-13T02:58:26.804" v="2306" actId="207"/>
          <ac:spMkLst>
            <pc:docMk/>
            <pc:sldMk cId="1721502726" sldId="284"/>
            <ac:spMk id="3" creationId="{B2684A90-D14F-6C54-E93C-C5D8CAA5A810}"/>
          </ac:spMkLst>
        </pc:spChg>
        <pc:spChg chg="add del mod">
          <ac:chgData name="kayis kautsar" userId="3737c1c41a37e7dd" providerId="LiveId" clId="{A37303FA-0C21-4088-AA7C-C4CA47BC4E95}" dt="2022-10-13T01:12:18.207" v="2091" actId="21"/>
          <ac:spMkLst>
            <pc:docMk/>
            <pc:sldMk cId="1721502726" sldId="284"/>
            <ac:spMk id="4" creationId="{45C3004C-3156-A281-0DAD-EEA1CA86797C}"/>
          </ac:spMkLst>
        </pc:spChg>
        <pc:spChg chg="add mod">
          <ac:chgData name="kayis kautsar" userId="3737c1c41a37e7dd" providerId="LiveId" clId="{A37303FA-0C21-4088-AA7C-C4CA47BC4E95}" dt="2022-10-13T01:10:55.985" v="2065" actId="1076"/>
          <ac:spMkLst>
            <pc:docMk/>
            <pc:sldMk cId="1721502726" sldId="284"/>
            <ac:spMk id="5" creationId="{D0841B0F-8E3F-6AF4-4F31-838671022A3B}"/>
          </ac:spMkLst>
        </pc:spChg>
        <pc:spChg chg="add mod">
          <ac:chgData name="kayis kautsar" userId="3737c1c41a37e7dd" providerId="LiveId" clId="{A37303FA-0C21-4088-AA7C-C4CA47BC4E95}" dt="2022-10-13T02:58:26.804" v="2306" actId="207"/>
          <ac:spMkLst>
            <pc:docMk/>
            <pc:sldMk cId="1721502726" sldId="284"/>
            <ac:spMk id="6" creationId="{A76E2A74-3FC4-562D-2C68-0FC566957034}"/>
          </ac:spMkLst>
        </pc:spChg>
        <pc:spChg chg="add mod">
          <ac:chgData name="kayis kautsar" userId="3737c1c41a37e7dd" providerId="LiveId" clId="{A37303FA-0C21-4088-AA7C-C4CA47BC4E95}" dt="2022-10-13T01:11:10.370" v="2068" actId="1076"/>
          <ac:spMkLst>
            <pc:docMk/>
            <pc:sldMk cId="1721502726" sldId="284"/>
            <ac:spMk id="7" creationId="{487CB353-8FB4-4240-4AA2-ADF846D3F83F}"/>
          </ac:spMkLst>
        </pc:spChg>
        <pc:spChg chg="add mod">
          <ac:chgData name="kayis kautsar" userId="3737c1c41a37e7dd" providerId="LiveId" clId="{A37303FA-0C21-4088-AA7C-C4CA47BC4E95}" dt="2022-10-13T01:11:10.370" v="2068" actId="1076"/>
          <ac:spMkLst>
            <pc:docMk/>
            <pc:sldMk cId="1721502726" sldId="284"/>
            <ac:spMk id="8" creationId="{05523B7F-A7B5-B02F-9C30-07054A3DE427}"/>
          </ac:spMkLst>
        </pc:spChg>
        <pc:spChg chg="add mod">
          <ac:chgData name="kayis kautsar" userId="3737c1c41a37e7dd" providerId="LiveId" clId="{A37303FA-0C21-4088-AA7C-C4CA47BC4E95}" dt="2022-10-13T01:11:10.370" v="2068" actId="1076"/>
          <ac:spMkLst>
            <pc:docMk/>
            <pc:sldMk cId="1721502726" sldId="284"/>
            <ac:spMk id="9" creationId="{E09E44FC-7103-45C6-C57D-C494745A517F}"/>
          </ac:spMkLst>
        </pc:spChg>
        <pc:spChg chg="add mod">
          <ac:chgData name="kayis kautsar" userId="3737c1c41a37e7dd" providerId="LiveId" clId="{A37303FA-0C21-4088-AA7C-C4CA47BC4E95}" dt="2022-10-13T01:11:10.370" v="2068" actId="1076"/>
          <ac:spMkLst>
            <pc:docMk/>
            <pc:sldMk cId="1721502726" sldId="284"/>
            <ac:spMk id="10" creationId="{4116949C-3FAD-8578-A2CB-2C3BAA7FAF27}"/>
          </ac:spMkLst>
        </pc:spChg>
        <pc:spChg chg="add mod">
          <ac:chgData name="kayis kautsar" userId="3737c1c41a37e7dd" providerId="LiveId" clId="{A37303FA-0C21-4088-AA7C-C4CA47BC4E95}" dt="2022-10-13T01:11:10.370" v="2068" actId="1076"/>
          <ac:spMkLst>
            <pc:docMk/>
            <pc:sldMk cId="1721502726" sldId="284"/>
            <ac:spMk id="11" creationId="{169CF309-FA06-2386-127F-10561750AA2B}"/>
          </ac:spMkLst>
        </pc:spChg>
        <pc:spChg chg="add mod">
          <ac:chgData name="kayis kautsar" userId="3737c1c41a37e7dd" providerId="LiveId" clId="{A37303FA-0C21-4088-AA7C-C4CA47BC4E95}" dt="2022-10-13T01:11:10.370" v="2068" actId="1076"/>
          <ac:spMkLst>
            <pc:docMk/>
            <pc:sldMk cId="1721502726" sldId="284"/>
            <ac:spMk id="12" creationId="{01A0DC3A-381E-EC1A-4549-2E972AC1A9BC}"/>
          </ac:spMkLst>
        </pc:spChg>
        <pc:spChg chg="add del mod">
          <ac:chgData name="kayis kautsar" userId="3737c1c41a37e7dd" providerId="LiveId" clId="{A37303FA-0C21-4088-AA7C-C4CA47BC4E95}" dt="2022-10-13T01:11:21.433" v="2072" actId="478"/>
          <ac:spMkLst>
            <pc:docMk/>
            <pc:sldMk cId="1721502726" sldId="284"/>
            <ac:spMk id="13" creationId="{7EBEBD2B-A669-D722-75EC-D491284B9D20}"/>
          </ac:spMkLst>
        </pc:spChg>
        <pc:spChg chg="add del mod">
          <ac:chgData name="kayis kautsar" userId="3737c1c41a37e7dd" providerId="LiveId" clId="{A37303FA-0C21-4088-AA7C-C4CA47BC4E95}" dt="2022-10-13T01:11:21.433" v="2072" actId="478"/>
          <ac:spMkLst>
            <pc:docMk/>
            <pc:sldMk cId="1721502726" sldId="284"/>
            <ac:spMk id="14" creationId="{D421351D-BDC8-1A18-5FB9-F4A8AE128B6D}"/>
          </ac:spMkLst>
        </pc:spChg>
        <pc:spChg chg="add del mod">
          <ac:chgData name="kayis kautsar" userId="3737c1c41a37e7dd" providerId="LiveId" clId="{A37303FA-0C21-4088-AA7C-C4CA47BC4E95}" dt="2022-10-13T01:11:21.433" v="2072" actId="478"/>
          <ac:spMkLst>
            <pc:docMk/>
            <pc:sldMk cId="1721502726" sldId="284"/>
            <ac:spMk id="15" creationId="{1A849401-EC0F-41FA-75A1-EC67B917E43B}"/>
          </ac:spMkLst>
        </pc:spChg>
        <pc:spChg chg="add del mod">
          <ac:chgData name="kayis kautsar" userId="3737c1c41a37e7dd" providerId="LiveId" clId="{A37303FA-0C21-4088-AA7C-C4CA47BC4E95}" dt="2022-10-13T01:11:21.433" v="2072" actId="478"/>
          <ac:spMkLst>
            <pc:docMk/>
            <pc:sldMk cId="1721502726" sldId="284"/>
            <ac:spMk id="16" creationId="{CFD9B6E3-BDF4-7151-B52B-C4C10AD5CABF}"/>
          </ac:spMkLst>
        </pc:spChg>
        <pc:spChg chg="add del mod">
          <ac:chgData name="kayis kautsar" userId="3737c1c41a37e7dd" providerId="LiveId" clId="{A37303FA-0C21-4088-AA7C-C4CA47BC4E95}" dt="2022-10-13T01:11:21.433" v="2072" actId="478"/>
          <ac:spMkLst>
            <pc:docMk/>
            <pc:sldMk cId="1721502726" sldId="284"/>
            <ac:spMk id="17" creationId="{1EE42FEF-0D1A-9E60-7AA1-9AF0473397A5}"/>
          </ac:spMkLst>
        </pc:spChg>
        <pc:spChg chg="add mod ord">
          <ac:chgData name="kayis kautsar" userId="3737c1c41a37e7dd" providerId="LiveId" clId="{A37303FA-0C21-4088-AA7C-C4CA47BC4E95}" dt="2022-10-13T01:11:32.389" v="2075" actId="167"/>
          <ac:spMkLst>
            <pc:docMk/>
            <pc:sldMk cId="1721502726" sldId="284"/>
            <ac:spMk id="18" creationId="{44695988-92D1-7239-0C78-2075E9CD322E}"/>
          </ac:spMkLst>
        </pc:spChg>
        <pc:spChg chg="add del mod">
          <ac:chgData name="kayis kautsar" userId="3737c1c41a37e7dd" providerId="LiveId" clId="{A37303FA-0C21-4088-AA7C-C4CA47BC4E95}" dt="2022-10-13T01:12:08.757" v="2088"/>
          <ac:spMkLst>
            <pc:docMk/>
            <pc:sldMk cId="1721502726" sldId="284"/>
            <ac:spMk id="19" creationId="{CBF91FF1-9685-735A-BC77-E9EBC422600F}"/>
          </ac:spMkLst>
        </pc:spChg>
        <pc:spChg chg="add mod">
          <ac:chgData name="kayis kautsar" userId="3737c1c41a37e7dd" providerId="LiveId" clId="{A37303FA-0C21-4088-AA7C-C4CA47BC4E95}" dt="2022-10-13T01:11:28.992" v="2073"/>
          <ac:spMkLst>
            <pc:docMk/>
            <pc:sldMk cId="1721502726" sldId="284"/>
            <ac:spMk id="20" creationId="{F055F227-04DA-BD3F-3DB2-05DDFDDDDCCF}"/>
          </ac:spMkLst>
        </pc:spChg>
        <pc:spChg chg="mod">
          <ac:chgData name="kayis kautsar" userId="3737c1c41a37e7dd" providerId="LiveId" clId="{A37303FA-0C21-4088-AA7C-C4CA47BC4E95}" dt="2022-10-13T01:11:28.992" v="2073"/>
          <ac:spMkLst>
            <pc:docMk/>
            <pc:sldMk cId="1721502726" sldId="284"/>
            <ac:spMk id="22" creationId="{E3BE6B43-FF22-4855-025F-8AD50FC3AF36}"/>
          </ac:spMkLst>
        </pc:spChg>
        <pc:spChg chg="mod">
          <ac:chgData name="kayis kautsar" userId="3737c1c41a37e7dd" providerId="LiveId" clId="{A37303FA-0C21-4088-AA7C-C4CA47BC4E95}" dt="2022-10-13T01:11:28.992" v="2073"/>
          <ac:spMkLst>
            <pc:docMk/>
            <pc:sldMk cId="1721502726" sldId="284"/>
            <ac:spMk id="23" creationId="{2C904B2C-F651-EF68-5322-DA705C9D1104}"/>
          </ac:spMkLst>
        </pc:spChg>
        <pc:spChg chg="mod">
          <ac:chgData name="kayis kautsar" userId="3737c1c41a37e7dd" providerId="LiveId" clId="{A37303FA-0C21-4088-AA7C-C4CA47BC4E95}" dt="2022-10-13T01:11:28.992" v="2073"/>
          <ac:spMkLst>
            <pc:docMk/>
            <pc:sldMk cId="1721502726" sldId="284"/>
            <ac:spMk id="24" creationId="{BB551DBF-FBE2-25CA-3FB1-AFE2C53F6036}"/>
          </ac:spMkLst>
        </pc:spChg>
        <pc:spChg chg="add mod">
          <ac:chgData name="kayis kautsar" userId="3737c1c41a37e7dd" providerId="LiveId" clId="{A37303FA-0C21-4088-AA7C-C4CA47BC4E95}" dt="2022-10-13T01:11:49.227" v="2081" actId="20577"/>
          <ac:spMkLst>
            <pc:docMk/>
            <pc:sldMk cId="1721502726" sldId="284"/>
            <ac:spMk id="25" creationId="{42078852-7D9C-37C7-01F9-5D2F65841C2A}"/>
          </ac:spMkLst>
        </pc:spChg>
        <pc:spChg chg="mod">
          <ac:chgData name="kayis kautsar" userId="3737c1c41a37e7dd" providerId="LiveId" clId="{A37303FA-0C21-4088-AA7C-C4CA47BC4E95}" dt="2022-10-13T01:11:28.992" v="2073"/>
          <ac:spMkLst>
            <pc:docMk/>
            <pc:sldMk cId="1721502726" sldId="284"/>
            <ac:spMk id="27" creationId="{2D9D88E1-1421-757B-5253-A39A543F8FC6}"/>
          </ac:spMkLst>
        </pc:spChg>
        <pc:spChg chg="mod">
          <ac:chgData name="kayis kautsar" userId="3737c1c41a37e7dd" providerId="LiveId" clId="{A37303FA-0C21-4088-AA7C-C4CA47BC4E95}" dt="2022-10-13T01:11:28.992" v="2073"/>
          <ac:spMkLst>
            <pc:docMk/>
            <pc:sldMk cId="1721502726" sldId="284"/>
            <ac:spMk id="28" creationId="{2C44C608-5F32-7A7E-36FB-8659D9200D21}"/>
          </ac:spMkLst>
        </pc:spChg>
        <pc:spChg chg="mod">
          <ac:chgData name="kayis kautsar" userId="3737c1c41a37e7dd" providerId="LiveId" clId="{A37303FA-0C21-4088-AA7C-C4CA47BC4E95}" dt="2022-10-13T01:11:28.992" v="2073"/>
          <ac:spMkLst>
            <pc:docMk/>
            <pc:sldMk cId="1721502726" sldId="284"/>
            <ac:spMk id="29" creationId="{E0301A0A-0209-454F-B9B8-2EDD02292BD2}"/>
          </ac:spMkLst>
        </pc:spChg>
        <pc:spChg chg="mod">
          <ac:chgData name="kayis kautsar" userId="3737c1c41a37e7dd" providerId="LiveId" clId="{A37303FA-0C21-4088-AA7C-C4CA47BC4E95}" dt="2022-10-13T01:11:28.992" v="2073"/>
          <ac:spMkLst>
            <pc:docMk/>
            <pc:sldMk cId="1721502726" sldId="284"/>
            <ac:spMk id="30" creationId="{60BB6D5B-4AC7-1179-948E-128106D0B7D7}"/>
          </ac:spMkLst>
        </pc:spChg>
        <pc:spChg chg="add del mod">
          <ac:chgData name="kayis kautsar" userId="3737c1c41a37e7dd" providerId="LiveId" clId="{A37303FA-0C21-4088-AA7C-C4CA47BC4E95}" dt="2022-10-13T01:12:08.757" v="2088"/>
          <ac:spMkLst>
            <pc:docMk/>
            <pc:sldMk cId="1721502726" sldId="284"/>
            <ac:spMk id="31" creationId="{3890C22B-2D00-660E-92B2-B71E4D810BE1}"/>
          </ac:spMkLst>
        </pc:spChg>
        <pc:spChg chg="mod">
          <ac:chgData name="kayis kautsar" userId="3737c1c41a37e7dd" providerId="LiveId" clId="{A37303FA-0C21-4088-AA7C-C4CA47BC4E95}" dt="2022-10-13T01:12:10.806" v="2089" actId="1076"/>
          <ac:spMkLst>
            <pc:docMk/>
            <pc:sldMk cId="1721502726" sldId="284"/>
            <ac:spMk id="32" creationId="{5AE8CF54-FCB8-A263-8DAB-4EEC467C2E08}"/>
          </ac:spMkLst>
        </pc:spChg>
        <pc:spChg chg="add del mod ord">
          <ac:chgData name="kayis kautsar" userId="3737c1c41a37e7dd" providerId="LiveId" clId="{A37303FA-0C21-4088-AA7C-C4CA47BC4E95}" dt="2022-10-13T01:12:44.817" v="2101" actId="931"/>
          <ac:spMkLst>
            <pc:docMk/>
            <pc:sldMk cId="1721502726" sldId="284"/>
            <ac:spMk id="33" creationId="{E8EA3BA7-2B73-0082-EF11-72D838F48628}"/>
          </ac:spMkLst>
        </pc:spChg>
        <pc:spChg chg="add del mod ord">
          <ac:chgData name="kayis kautsar" userId="3737c1c41a37e7dd" providerId="LiveId" clId="{A37303FA-0C21-4088-AA7C-C4CA47BC4E95}" dt="2022-10-13T01:12:48.127" v="2102" actId="931"/>
          <ac:spMkLst>
            <pc:docMk/>
            <pc:sldMk cId="1721502726" sldId="284"/>
            <ac:spMk id="34" creationId="{1FA36E3B-9087-D152-0321-2829899770B7}"/>
          </ac:spMkLst>
        </pc:spChg>
        <pc:grpChg chg="add mod">
          <ac:chgData name="kayis kautsar" userId="3737c1c41a37e7dd" providerId="LiveId" clId="{A37303FA-0C21-4088-AA7C-C4CA47BC4E95}" dt="2022-10-13T01:12:15.073" v="2090" actId="12788"/>
          <ac:grpSpMkLst>
            <pc:docMk/>
            <pc:sldMk cId="1721502726" sldId="284"/>
            <ac:grpSpMk id="21" creationId="{6F0977A6-E39B-A669-EC56-A9FBF3A1DEFD}"/>
          </ac:grpSpMkLst>
        </pc:grpChg>
        <pc:grpChg chg="add mod">
          <ac:chgData name="kayis kautsar" userId="3737c1c41a37e7dd" providerId="LiveId" clId="{A37303FA-0C21-4088-AA7C-C4CA47BC4E95}" dt="2022-10-13T01:11:40.393" v="2079" actId="1076"/>
          <ac:grpSpMkLst>
            <pc:docMk/>
            <pc:sldMk cId="1721502726" sldId="284"/>
            <ac:grpSpMk id="26" creationId="{E6C46C06-7009-575E-3E88-B7D645CBB312}"/>
          </ac:grpSpMkLst>
        </pc:grpChg>
        <pc:picChg chg="add del mod">
          <ac:chgData name="kayis kautsar" userId="3737c1c41a37e7dd" providerId="LiveId" clId="{A37303FA-0C21-4088-AA7C-C4CA47BC4E95}" dt="2022-10-13T02:58:22.053" v="2303" actId="478"/>
          <ac:picMkLst>
            <pc:docMk/>
            <pc:sldMk cId="1721502726" sldId="284"/>
            <ac:picMk id="36" creationId="{EC32C098-0295-C7CC-7181-96A7825A2621}"/>
          </ac:picMkLst>
        </pc:picChg>
        <pc:picChg chg="add del mod">
          <ac:chgData name="kayis kautsar" userId="3737c1c41a37e7dd" providerId="LiveId" clId="{A37303FA-0C21-4088-AA7C-C4CA47BC4E95}" dt="2022-10-13T02:58:22.053" v="2303" actId="478"/>
          <ac:picMkLst>
            <pc:docMk/>
            <pc:sldMk cId="1721502726" sldId="284"/>
            <ac:picMk id="38" creationId="{3A5009FE-4777-8D53-7E9F-92B45430A54F}"/>
          </ac:picMkLst>
        </pc:picChg>
        <pc:cxnChg chg="add del mod">
          <ac:chgData name="kayis kautsar" userId="3737c1c41a37e7dd" providerId="LiveId" clId="{A37303FA-0C21-4088-AA7C-C4CA47BC4E95}" dt="2022-10-13T01:11:58.714" v="2085" actId="478"/>
          <ac:cxnSpMkLst>
            <pc:docMk/>
            <pc:sldMk cId="1721502726" sldId="284"/>
            <ac:cxnSpMk id="6" creationId="{ED2BEB9D-2A60-5761-CAA7-E69C9083A6F1}"/>
          </ac:cxnSpMkLst>
        </pc:cxnChg>
      </pc:sldChg>
      <pc:sldChg chg="addSp delSp modSp new mod setBg modClrScheme chgLayout">
        <pc:chgData name="kayis kautsar" userId="3737c1c41a37e7dd" providerId="LiveId" clId="{A37303FA-0C21-4088-AA7C-C4CA47BC4E95}" dt="2022-10-13T02:58:31.258" v="2310" actId="207"/>
        <pc:sldMkLst>
          <pc:docMk/>
          <pc:sldMk cId="1464898083" sldId="285"/>
        </pc:sldMkLst>
        <pc:spChg chg="del">
          <ac:chgData name="kayis kautsar" userId="3737c1c41a37e7dd" providerId="LiveId" clId="{A37303FA-0C21-4088-AA7C-C4CA47BC4E95}" dt="2022-10-13T01:12:53.649" v="2108" actId="478"/>
          <ac:spMkLst>
            <pc:docMk/>
            <pc:sldMk cId="1464898083" sldId="285"/>
            <ac:spMk id="2" creationId="{E870BB33-EAE5-D187-B2BF-B79EBA6F59A7}"/>
          </ac:spMkLst>
        </pc:spChg>
        <pc:spChg chg="add mod">
          <ac:chgData name="kayis kautsar" userId="3737c1c41a37e7dd" providerId="LiveId" clId="{A37303FA-0C21-4088-AA7C-C4CA47BC4E95}" dt="2022-10-13T02:58:31.258" v="2310" actId="207"/>
          <ac:spMkLst>
            <pc:docMk/>
            <pc:sldMk cId="1464898083" sldId="285"/>
            <ac:spMk id="3" creationId="{14A27930-76E7-86A2-2867-CD248041C226}"/>
          </ac:spMkLst>
        </pc:spChg>
        <pc:spChg chg="del">
          <ac:chgData name="kayis kautsar" userId="3737c1c41a37e7dd" providerId="LiveId" clId="{A37303FA-0C21-4088-AA7C-C4CA47BC4E95}" dt="2022-10-13T01:12:53.649" v="2108" actId="478"/>
          <ac:spMkLst>
            <pc:docMk/>
            <pc:sldMk cId="1464898083" sldId="285"/>
            <ac:spMk id="3" creationId="{8A30CE18-B261-7083-EBCD-5AA9AA72FBAE}"/>
          </ac:spMkLst>
        </pc:spChg>
        <pc:spChg chg="add mod">
          <ac:chgData name="kayis kautsar" userId="3737c1c41a37e7dd" providerId="LiveId" clId="{A37303FA-0C21-4088-AA7C-C4CA47BC4E95}" dt="2022-10-13T01:13:43.811" v="2137" actId="1076"/>
          <ac:spMkLst>
            <pc:docMk/>
            <pc:sldMk cId="1464898083" sldId="285"/>
            <ac:spMk id="4" creationId="{719BA08A-49F6-E361-58D6-AB6EEB400EFE}"/>
          </ac:spMkLst>
        </pc:spChg>
        <pc:spChg chg="add mod">
          <ac:chgData name="kayis kautsar" userId="3737c1c41a37e7dd" providerId="LiveId" clId="{A37303FA-0C21-4088-AA7C-C4CA47BC4E95}" dt="2022-10-13T01:14:06.895" v="2146" actId="207"/>
          <ac:spMkLst>
            <pc:docMk/>
            <pc:sldMk cId="1464898083" sldId="285"/>
            <ac:spMk id="6" creationId="{5E1925FC-1287-941F-A68F-5CD76E6F7CE1}"/>
          </ac:spMkLst>
        </pc:spChg>
        <pc:spChg chg="add mod">
          <ac:chgData name="kayis kautsar" userId="3737c1c41a37e7dd" providerId="LiveId" clId="{A37303FA-0C21-4088-AA7C-C4CA47BC4E95}" dt="2022-10-13T01:13:57.418" v="2143" actId="1076"/>
          <ac:spMkLst>
            <pc:docMk/>
            <pc:sldMk cId="1464898083" sldId="285"/>
            <ac:spMk id="7" creationId="{663B8A6B-959D-A093-4AF3-11E29C3B833F}"/>
          </ac:spMkLst>
        </pc:spChg>
        <pc:spChg chg="add mod">
          <ac:chgData name="kayis kautsar" userId="3737c1c41a37e7dd" providerId="LiveId" clId="{A37303FA-0C21-4088-AA7C-C4CA47BC4E95}" dt="2022-10-13T01:14:13.486" v="2150" actId="1076"/>
          <ac:spMkLst>
            <pc:docMk/>
            <pc:sldMk cId="1464898083" sldId="285"/>
            <ac:spMk id="9" creationId="{9529602C-258C-95E9-7307-99832B36C19A}"/>
          </ac:spMkLst>
        </pc:spChg>
        <pc:spChg chg="mod">
          <ac:chgData name="kayis kautsar" userId="3737c1c41a37e7dd" providerId="LiveId" clId="{A37303FA-0C21-4088-AA7C-C4CA47BC4E95}" dt="2022-10-13T01:13:02.041" v="2109"/>
          <ac:spMkLst>
            <pc:docMk/>
            <pc:sldMk cId="1464898083" sldId="285"/>
            <ac:spMk id="11" creationId="{8D01DBD9-06E7-7562-BAC2-E9FAA7C4FD36}"/>
          </ac:spMkLst>
        </pc:spChg>
        <pc:spChg chg="mod">
          <ac:chgData name="kayis kautsar" userId="3737c1c41a37e7dd" providerId="LiveId" clId="{A37303FA-0C21-4088-AA7C-C4CA47BC4E95}" dt="2022-10-13T01:13:02.041" v="2109"/>
          <ac:spMkLst>
            <pc:docMk/>
            <pc:sldMk cId="1464898083" sldId="285"/>
            <ac:spMk id="12" creationId="{94DC7AF8-493A-5385-9DDC-96C962BA86A9}"/>
          </ac:spMkLst>
        </pc:spChg>
        <pc:spChg chg="mod">
          <ac:chgData name="kayis kautsar" userId="3737c1c41a37e7dd" providerId="LiveId" clId="{A37303FA-0C21-4088-AA7C-C4CA47BC4E95}" dt="2022-10-13T01:13:02.041" v="2109"/>
          <ac:spMkLst>
            <pc:docMk/>
            <pc:sldMk cId="1464898083" sldId="285"/>
            <ac:spMk id="13" creationId="{CFDB1D79-B6B9-89C3-30F1-0951E54FA7DE}"/>
          </ac:spMkLst>
        </pc:spChg>
        <pc:spChg chg="mod">
          <ac:chgData name="kayis kautsar" userId="3737c1c41a37e7dd" providerId="LiveId" clId="{A37303FA-0C21-4088-AA7C-C4CA47BC4E95}" dt="2022-10-13T01:13:02.041" v="2109"/>
          <ac:spMkLst>
            <pc:docMk/>
            <pc:sldMk cId="1464898083" sldId="285"/>
            <ac:spMk id="14" creationId="{FDBA08C4-9012-5728-9BCD-FD63041BE9B7}"/>
          </ac:spMkLst>
        </pc:spChg>
        <pc:spChg chg="add mod">
          <ac:chgData name="kayis kautsar" userId="3737c1c41a37e7dd" providerId="LiveId" clId="{A37303FA-0C21-4088-AA7C-C4CA47BC4E95}" dt="2022-10-13T01:13:02.041" v="2109"/>
          <ac:spMkLst>
            <pc:docMk/>
            <pc:sldMk cId="1464898083" sldId="285"/>
            <ac:spMk id="15" creationId="{97406144-A3DC-4548-B396-8379E5E493F6}"/>
          </ac:spMkLst>
        </pc:spChg>
        <pc:spChg chg="mod">
          <ac:chgData name="kayis kautsar" userId="3737c1c41a37e7dd" providerId="LiveId" clId="{A37303FA-0C21-4088-AA7C-C4CA47BC4E95}" dt="2022-10-13T01:13:02.041" v="2109"/>
          <ac:spMkLst>
            <pc:docMk/>
            <pc:sldMk cId="1464898083" sldId="285"/>
            <ac:spMk id="17" creationId="{C9F28E0F-E443-51EB-9484-B7CBB07A99C1}"/>
          </ac:spMkLst>
        </pc:spChg>
        <pc:spChg chg="mod">
          <ac:chgData name="kayis kautsar" userId="3737c1c41a37e7dd" providerId="LiveId" clId="{A37303FA-0C21-4088-AA7C-C4CA47BC4E95}" dt="2022-10-13T01:13:02.041" v="2109"/>
          <ac:spMkLst>
            <pc:docMk/>
            <pc:sldMk cId="1464898083" sldId="285"/>
            <ac:spMk id="18" creationId="{9B8C2E8A-0E2A-02DE-394A-E7F6C18AF35E}"/>
          </ac:spMkLst>
        </pc:spChg>
        <pc:spChg chg="mod">
          <ac:chgData name="kayis kautsar" userId="3737c1c41a37e7dd" providerId="LiveId" clId="{A37303FA-0C21-4088-AA7C-C4CA47BC4E95}" dt="2022-10-13T01:13:02.041" v="2109"/>
          <ac:spMkLst>
            <pc:docMk/>
            <pc:sldMk cId="1464898083" sldId="285"/>
            <ac:spMk id="19" creationId="{234D97D0-67E2-7EDA-BBF8-1391D5CC8301}"/>
          </ac:spMkLst>
        </pc:spChg>
        <pc:spChg chg="add mod">
          <ac:chgData name="kayis kautsar" userId="3737c1c41a37e7dd" providerId="LiveId" clId="{A37303FA-0C21-4088-AA7C-C4CA47BC4E95}" dt="2022-10-13T01:14:18.311" v="2152" actId="20577"/>
          <ac:spMkLst>
            <pc:docMk/>
            <pc:sldMk cId="1464898083" sldId="285"/>
            <ac:spMk id="20" creationId="{6A616187-A890-D6D1-6B09-B9CD7374DF82}"/>
          </ac:spMkLst>
        </pc:spChg>
        <pc:spChg chg="add mod">
          <ac:chgData name="kayis kautsar" userId="3737c1c41a37e7dd" providerId="LiveId" clId="{A37303FA-0C21-4088-AA7C-C4CA47BC4E95}" dt="2022-10-13T01:14:22.257" v="2153" actId="1076"/>
          <ac:spMkLst>
            <pc:docMk/>
            <pc:sldMk cId="1464898083" sldId="285"/>
            <ac:spMk id="21" creationId="{F4531351-B73C-AEC3-3189-0AB47504ACD5}"/>
          </ac:spMkLst>
        </pc:spChg>
        <pc:spChg chg="add del mod">
          <ac:chgData name="kayis kautsar" userId="3737c1c41a37e7dd" providerId="LiveId" clId="{A37303FA-0C21-4088-AA7C-C4CA47BC4E95}" dt="2022-10-13T01:14:23.827" v="2154" actId="21"/>
          <ac:spMkLst>
            <pc:docMk/>
            <pc:sldMk cId="1464898083" sldId="285"/>
            <ac:spMk id="22" creationId="{704BEB71-8533-D0C0-DEEA-A85309C09266}"/>
          </ac:spMkLst>
        </pc:spChg>
        <pc:spChg chg="add del mod ord">
          <ac:chgData name="kayis kautsar" userId="3737c1c41a37e7dd" providerId="LiveId" clId="{A37303FA-0C21-4088-AA7C-C4CA47BC4E95}" dt="2022-10-13T01:14:40.259" v="2161" actId="931"/>
          <ac:spMkLst>
            <pc:docMk/>
            <pc:sldMk cId="1464898083" sldId="285"/>
            <ac:spMk id="23" creationId="{107F27A0-BE01-1BC9-E32B-439AE7F36646}"/>
          </ac:spMkLst>
        </pc:spChg>
        <pc:grpChg chg="add mod">
          <ac:chgData name="kayis kautsar" userId="3737c1c41a37e7dd" providerId="LiveId" clId="{A37303FA-0C21-4088-AA7C-C4CA47BC4E95}" dt="2022-10-13T01:13:02.041" v="2109"/>
          <ac:grpSpMkLst>
            <pc:docMk/>
            <pc:sldMk cId="1464898083" sldId="285"/>
            <ac:grpSpMk id="10" creationId="{A5E40038-73ED-587F-CDD4-AEA59A409AF4}"/>
          </ac:grpSpMkLst>
        </pc:grpChg>
        <pc:grpChg chg="add mod">
          <ac:chgData name="kayis kautsar" userId="3737c1c41a37e7dd" providerId="LiveId" clId="{A37303FA-0C21-4088-AA7C-C4CA47BC4E95}" dt="2022-10-13T01:14:09.201" v="2147" actId="1076"/>
          <ac:grpSpMkLst>
            <pc:docMk/>
            <pc:sldMk cId="1464898083" sldId="285"/>
            <ac:grpSpMk id="16" creationId="{94DCA238-6F45-1B49-2824-AFC259C76E51}"/>
          </ac:grpSpMkLst>
        </pc:grpChg>
        <pc:picChg chg="add del mod">
          <ac:chgData name="kayis kautsar" userId="3737c1c41a37e7dd" providerId="LiveId" clId="{A37303FA-0C21-4088-AA7C-C4CA47BC4E95}" dt="2022-10-13T01:13:13.158" v="2115" actId="478"/>
          <ac:picMkLst>
            <pc:docMk/>
            <pc:sldMk cId="1464898083" sldId="285"/>
            <ac:picMk id="5" creationId="{2137E5C8-9C97-D1D6-7FFC-7664538759D2}"/>
          </ac:picMkLst>
        </pc:picChg>
        <pc:picChg chg="add del mod">
          <ac:chgData name="kayis kautsar" userId="3737c1c41a37e7dd" providerId="LiveId" clId="{A37303FA-0C21-4088-AA7C-C4CA47BC4E95}" dt="2022-10-13T02:58:29.266" v="2307" actId="478"/>
          <ac:picMkLst>
            <pc:docMk/>
            <pc:sldMk cId="1464898083" sldId="285"/>
            <ac:picMk id="25" creationId="{EF4F60EE-1422-9C0F-3A3C-04EAF938020A}"/>
          </ac:picMkLst>
        </pc:picChg>
        <pc:cxnChg chg="add mod">
          <ac:chgData name="kayis kautsar" userId="3737c1c41a37e7dd" providerId="LiveId" clId="{A37303FA-0C21-4088-AA7C-C4CA47BC4E95}" dt="2022-10-13T01:14:11.247" v="2148" actId="1076"/>
          <ac:cxnSpMkLst>
            <pc:docMk/>
            <pc:sldMk cId="1464898083" sldId="285"/>
            <ac:cxnSpMk id="8" creationId="{D309AC67-751A-22C0-7AE4-D207AB536B1D}"/>
          </ac:cxnSpMkLst>
        </pc:cxnChg>
      </pc:sldChg>
      <pc:sldMasterChg chg="addSldLayout modSldLayout">
        <pc:chgData name="kayis kautsar" userId="3737c1c41a37e7dd" providerId="LiveId" clId="{A37303FA-0C21-4088-AA7C-C4CA47BC4E95}" dt="2022-10-13T03:01:43.234" v="2357" actId="6014"/>
        <pc:sldMasterMkLst>
          <pc:docMk/>
          <pc:sldMasterMk cId="1413973285" sldId="2147483648"/>
        </pc:sldMasterMkLst>
        <pc:sldLayoutChg chg="mod">
          <pc:chgData name="kayis kautsar" userId="3737c1c41a37e7dd" providerId="LiveId" clId="{A37303FA-0C21-4088-AA7C-C4CA47BC4E95}" dt="2022-10-13T02:58:40.970" v="2312" actId="6014"/>
          <pc:sldLayoutMkLst>
            <pc:docMk/>
            <pc:sldMasterMk cId="1413973285" sldId="2147483648"/>
            <pc:sldLayoutMk cId="1134319958" sldId="2147483649"/>
          </pc:sldLayoutMkLst>
        </pc:sldLayoutChg>
        <pc:sldLayoutChg chg="addSp delSp modSp mod">
          <pc:chgData name="kayis kautsar" userId="3737c1c41a37e7dd" providerId="LiveId" clId="{A37303FA-0C21-4088-AA7C-C4CA47BC4E95}" dt="2022-10-13T02:58:43.181" v="2313" actId="6014"/>
          <pc:sldLayoutMkLst>
            <pc:docMk/>
            <pc:sldMasterMk cId="1413973285" sldId="2147483648"/>
            <pc:sldLayoutMk cId="2532663774" sldId="2147483650"/>
          </pc:sldLayoutMkLst>
          <pc:spChg chg="del">
            <ac:chgData name="kayis kautsar" userId="3737c1c41a37e7dd" providerId="LiveId" clId="{A37303FA-0C21-4088-AA7C-C4CA47BC4E95}" dt="2022-10-11T22:10:02.948" v="101" actId="478"/>
            <ac:spMkLst>
              <pc:docMk/>
              <pc:sldMasterMk cId="1413973285" sldId="2147483648"/>
              <pc:sldLayoutMk cId="2532663774" sldId="2147483650"/>
              <ac:spMk id="2" creationId="{3EC0A337-7E9F-B2B3-270F-D6FD6CF38160}"/>
            </ac:spMkLst>
          </pc:spChg>
          <pc:spChg chg="del">
            <ac:chgData name="kayis kautsar" userId="3737c1c41a37e7dd" providerId="LiveId" clId="{A37303FA-0C21-4088-AA7C-C4CA47BC4E95}" dt="2022-10-11T22:10:02.948" v="101" actId="478"/>
            <ac:spMkLst>
              <pc:docMk/>
              <pc:sldMasterMk cId="1413973285" sldId="2147483648"/>
              <pc:sldLayoutMk cId="2532663774" sldId="2147483650"/>
              <ac:spMk id="3" creationId="{04E38B45-2468-5005-3EAB-89DADFC98BD0}"/>
            </ac:spMkLst>
          </pc:spChg>
          <pc:spChg chg="del">
            <ac:chgData name="kayis kautsar" userId="3737c1c41a37e7dd" providerId="LiveId" clId="{A37303FA-0C21-4088-AA7C-C4CA47BC4E95}" dt="2022-10-11T22:10:02.948" v="101" actId="478"/>
            <ac:spMkLst>
              <pc:docMk/>
              <pc:sldMasterMk cId="1413973285" sldId="2147483648"/>
              <pc:sldLayoutMk cId="2532663774" sldId="2147483650"/>
              <ac:spMk id="4" creationId="{1BB5E0EB-B088-12E0-3040-AE36BF49F513}"/>
            </ac:spMkLst>
          </pc:spChg>
          <pc:spChg chg="del">
            <ac:chgData name="kayis kautsar" userId="3737c1c41a37e7dd" providerId="LiveId" clId="{A37303FA-0C21-4088-AA7C-C4CA47BC4E95}" dt="2022-10-11T22:10:02.948" v="101" actId="478"/>
            <ac:spMkLst>
              <pc:docMk/>
              <pc:sldMasterMk cId="1413973285" sldId="2147483648"/>
              <pc:sldLayoutMk cId="2532663774" sldId="2147483650"/>
              <ac:spMk id="5" creationId="{450A38C3-7A0F-0CF0-EF1B-0555BE23A645}"/>
            </ac:spMkLst>
          </pc:spChg>
          <pc:spChg chg="del">
            <ac:chgData name="kayis kautsar" userId="3737c1c41a37e7dd" providerId="LiveId" clId="{A37303FA-0C21-4088-AA7C-C4CA47BC4E95}" dt="2022-10-11T22:10:02.948" v="101" actId="478"/>
            <ac:spMkLst>
              <pc:docMk/>
              <pc:sldMasterMk cId="1413973285" sldId="2147483648"/>
              <pc:sldLayoutMk cId="2532663774" sldId="2147483650"/>
              <ac:spMk id="6" creationId="{1C031E00-034E-4D31-05A9-FE7ACAD15E0C}"/>
            </ac:spMkLst>
          </pc:spChg>
          <pc:spChg chg="add del mod">
            <ac:chgData name="kayis kautsar" userId="3737c1c41a37e7dd" providerId="LiveId" clId="{A37303FA-0C21-4088-AA7C-C4CA47BC4E95}" dt="2022-10-11T22:10:21.983" v="107"/>
            <ac:spMkLst>
              <pc:docMk/>
              <pc:sldMasterMk cId="1413973285" sldId="2147483648"/>
              <pc:sldLayoutMk cId="2532663774" sldId="2147483650"/>
              <ac:spMk id="7" creationId="{EB8C1554-C8DF-98FF-ADC3-A0B9CBE28E0D}"/>
            </ac:spMkLst>
          </pc:spChg>
          <pc:spChg chg="add del mod">
            <ac:chgData name="kayis kautsar" userId="3737c1c41a37e7dd" providerId="LiveId" clId="{A37303FA-0C21-4088-AA7C-C4CA47BC4E95}" dt="2022-10-11T22:10:15.428" v="106"/>
            <ac:spMkLst>
              <pc:docMk/>
              <pc:sldMasterMk cId="1413973285" sldId="2147483648"/>
              <pc:sldLayoutMk cId="2532663774" sldId="2147483650"/>
              <ac:spMk id="8" creationId="{3960E195-B533-F1BF-768C-7E909CDBCDBC}"/>
            </ac:spMkLst>
          </pc:spChg>
          <pc:spChg chg="add del">
            <ac:chgData name="kayis kautsar" userId="3737c1c41a37e7dd" providerId="LiveId" clId="{A37303FA-0C21-4088-AA7C-C4CA47BC4E95}" dt="2022-10-11T22:10:08.005" v="103" actId="11529"/>
            <ac:spMkLst>
              <pc:docMk/>
              <pc:sldMasterMk cId="1413973285" sldId="2147483648"/>
              <pc:sldLayoutMk cId="2532663774" sldId="2147483650"/>
              <ac:spMk id="9" creationId="{CDB58770-13F7-2D6C-D071-E29FD72F00D9}"/>
            </ac:spMkLst>
          </pc:spChg>
          <pc:spChg chg="add del mod">
            <ac:chgData name="kayis kautsar" userId="3737c1c41a37e7dd" providerId="LiveId" clId="{A37303FA-0C21-4088-AA7C-C4CA47BC4E95}" dt="2022-10-11T22:10:21.983" v="107"/>
            <ac:spMkLst>
              <pc:docMk/>
              <pc:sldMasterMk cId="1413973285" sldId="2147483648"/>
              <pc:sldLayoutMk cId="2532663774" sldId="2147483650"/>
              <ac:spMk id="10" creationId="{96C772AA-82EC-B39F-0849-A856E795C47F}"/>
            </ac:spMkLst>
          </pc:spChg>
          <pc:spChg chg="add del mod">
            <ac:chgData name="kayis kautsar" userId="3737c1c41a37e7dd" providerId="LiveId" clId="{A37303FA-0C21-4088-AA7C-C4CA47BC4E95}" dt="2022-10-11T22:10:15.428" v="106"/>
            <ac:spMkLst>
              <pc:docMk/>
              <pc:sldMasterMk cId="1413973285" sldId="2147483648"/>
              <pc:sldLayoutMk cId="2532663774" sldId="2147483650"/>
              <ac:spMk id="11" creationId="{317052C4-7BA3-5641-F55E-1AA02030F046}"/>
            </ac:spMkLst>
          </pc:spChg>
          <pc:spChg chg="mod">
            <ac:chgData name="kayis kautsar" userId="3737c1c41a37e7dd" providerId="LiveId" clId="{A37303FA-0C21-4088-AA7C-C4CA47BC4E95}" dt="2022-10-11T22:10:15.428" v="106"/>
            <ac:spMkLst>
              <pc:docMk/>
              <pc:sldMasterMk cId="1413973285" sldId="2147483648"/>
              <pc:sldLayoutMk cId="2532663774" sldId="2147483650"/>
              <ac:spMk id="12" creationId="{6984581E-6EF8-8EC3-E7CA-8C0B4F263AEC}"/>
            </ac:spMkLst>
          </pc:spChg>
          <pc:spChg chg="mod">
            <ac:chgData name="kayis kautsar" userId="3737c1c41a37e7dd" providerId="LiveId" clId="{A37303FA-0C21-4088-AA7C-C4CA47BC4E95}" dt="2022-10-11T22:10:21.983" v="107"/>
            <ac:spMkLst>
              <pc:docMk/>
              <pc:sldMasterMk cId="1413973285" sldId="2147483648"/>
              <pc:sldLayoutMk cId="2532663774" sldId="2147483650"/>
              <ac:spMk id="13" creationId="{1A2B7F9F-59D2-DD3B-B849-DE633A1E417E}"/>
            </ac:spMkLst>
          </pc:spChg>
        </pc:sldLayoutChg>
        <pc:sldLayoutChg chg="addSp delSp modSp mod">
          <pc:chgData name="kayis kautsar" userId="3737c1c41a37e7dd" providerId="LiveId" clId="{A37303FA-0C21-4088-AA7C-C4CA47BC4E95}" dt="2022-10-13T02:58:45.380" v="2314" actId="6014"/>
          <pc:sldLayoutMkLst>
            <pc:docMk/>
            <pc:sldMasterMk cId="1413973285" sldId="2147483648"/>
            <pc:sldLayoutMk cId="1156161568" sldId="2147483651"/>
          </pc:sldLayoutMkLst>
          <pc:spChg chg="del">
            <ac:chgData name="kayis kautsar" userId="3737c1c41a37e7dd" providerId="LiveId" clId="{A37303FA-0C21-4088-AA7C-C4CA47BC4E95}" dt="2022-10-11T22:12:54.479" v="154" actId="478"/>
            <ac:spMkLst>
              <pc:docMk/>
              <pc:sldMasterMk cId="1413973285" sldId="2147483648"/>
              <pc:sldLayoutMk cId="1156161568" sldId="2147483651"/>
              <ac:spMk id="2" creationId="{E499054A-0404-58CE-8844-CD5A94D3896A}"/>
            </ac:spMkLst>
          </pc:spChg>
          <pc:spChg chg="del">
            <ac:chgData name="kayis kautsar" userId="3737c1c41a37e7dd" providerId="LiveId" clId="{A37303FA-0C21-4088-AA7C-C4CA47BC4E95}" dt="2022-10-11T22:12:54.479" v="154" actId="478"/>
            <ac:spMkLst>
              <pc:docMk/>
              <pc:sldMasterMk cId="1413973285" sldId="2147483648"/>
              <pc:sldLayoutMk cId="1156161568" sldId="2147483651"/>
              <ac:spMk id="3" creationId="{FDF3708B-FE80-88B5-99E0-6ED207CC68E7}"/>
            </ac:spMkLst>
          </pc:spChg>
          <pc:spChg chg="del">
            <ac:chgData name="kayis kautsar" userId="3737c1c41a37e7dd" providerId="LiveId" clId="{A37303FA-0C21-4088-AA7C-C4CA47BC4E95}" dt="2022-10-11T22:12:54.479" v="154" actId="478"/>
            <ac:spMkLst>
              <pc:docMk/>
              <pc:sldMasterMk cId="1413973285" sldId="2147483648"/>
              <pc:sldLayoutMk cId="1156161568" sldId="2147483651"/>
              <ac:spMk id="4" creationId="{548BF94F-2842-40DC-85C3-FE00BC593914}"/>
            </ac:spMkLst>
          </pc:spChg>
          <pc:spChg chg="del">
            <ac:chgData name="kayis kautsar" userId="3737c1c41a37e7dd" providerId="LiveId" clId="{A37303FA-0C21-4088-AA7C-C4CA47BC4E95}" dt="2022-10-11T22:12:54.479" v="154" actId="478"/>
            <ac:spMkLst>
              <pc:docMk/>
              <pc:sldMasterMk cId="1413973285" sldId="2147483648"/>
              <pc:sldLayoutMk cId="1156161568" sldId="2147483651"/>
              <ac:spMk id="5" creationId="{A0EFD531-448A-2F2B-DFE8-DF0CA49B3979}"/>
            </ac:spMkLst>
          </pc:spChg>
          <pc:spChg chg="del">
            <ac:chgData name="kayis kautsar" userId="3737c1c41a37e7dd" providerId="LiveId" clId="{A37303FA-0C21-4088-AA7C-C4CA47BC4E95}" dt="2022-10-11T22:12:54.479" v="154" actId="478"/>
            <ac:spMkLst>
              <pc:docMk/>
              <pc:sldMasterMk cId="1413973285" sldId="2147483648"/>
              <pc:sldLayoutMk cId="1156161568" sldId="2147483651"/>
              <ac:spMk id="6" creationId="{72F56C8C-167D-251C-9C7C-6C4A7A5A95AA}"/>
            </ac:spMkLst>
          </pc:spChg>
          <pc:spChg chg="add del mod">
            <ac:chgData name="kayis kautsar" userId="3737c1c41a37e7dd" providerId="LiveId" clId="{A37303FA-0C21-4088-AA7C-C4CA47BC4E95}" dt="2022-10-11T22:13:09.541" v="161"/>
            <ac:spMkLst>
              <pc:docMk/>
              <pc:sldMasterMk cId="1413973285" sldId="2147483648"/>
              <pc:sldLayoutMk cId="1156161568" sldId="2147483651"/>
              <ac:spMk id="7" creationId="{1B6329D3-5203-E60F-A181-A385AF337574}"/>
            </ac:spMkLst>
          </pc:spChg>
          <pc:spChg chg="add del mod">
            <ac:chgData name="kayis kautsar" userId="3737c1c41a37e7dd" providerId="LiveId" clId="{A37303FA-0C21-4088-AA7C-C4CA47BC4E95}" dt="2022-10-11T22:13:06.412" v="160"/>
            <ac:spMkLst>
              <pc:docMk/>
              <pc:sldMasterMk cId="1413973285" sldId="2147483648"/>
              <pc:sldLayoutMk cId="1156161568" sldId="2147483651"/>
              <ac:spMk id="8" creationId="{1A3FCA34-024D-D3D5-2EE1-721FF93C1A60}"/>
            </ac:spMkLst>
          </pc:spChg>
          <pc:spChg chg="add del">
            <ac:chgData name="kayis kautsar" userId="3737c1c41a37e7dd" providerId="LiveId" clId="{A37303FA-0C21-4088-AA7C-C4CA47BC4E95}" dt="2022-10-11T22:13:00.156" v="156" actId="11529"/>
            <ac:spMkLst>
              <pc:docMk/>
              <pc:sldMasterMk cId="1413973285" sldId="2147483648"/>
              <pc:sldLayoutMk cId="1156161568" sldId="2147483651"/>
              <ac:spMk id="9" creationId="{35CC4231-D750-6D0C-96FA-049581D5E013}"/>
            </ac:spMkLst>
          </pc:spChg>
          <pc:spChg chg="add del mod">
            <ac:chgData name="kayis kautsar" userId="3737c1c41a37e7dd" providerId="LiveId" clId="{A37303FA-0C21-4088-AA7C-C4CA47BC4E95}" dt="2022-10-11T22:13:09.541" v="161"/>
            <ac:spMkLst>
              <pc:docMk/>
              <pc:sldMasterMk cId="1413973285" sldId="2147483648"/>
              <pc:sldLayoutMk cId="1156161568" sldId="2147483651"/>
              <ac:spMk id="10" creationId="{A425F9EE-785C-9B4B-27F3-5D9544D6B7B6}"/>
            </ac:spMkLst>
          </pc:spChg>
          <pc:spChg chg="add del mod">
            <ac:chgData name="kayis kautsar" userId="3737c1c41a37e7dd" providerId="LiveId" clId="{A37303FA-0C21-4088-AA7C-C4CA47BC4E95}" dt="2022-10-11T22:13:06.412" v="160"/>
            <ac:spMkLst>
              <pc:docMk/>
              <pc:sldMasterMk cId="1413973285" sldId="2147483648"/>
              <pc:sldLayoutMk cId="1156161568" sldId="2147483651"/>
              <ac:spMk id="11" creationId="{BB4A609B-5CD3-7AC5-00E9-F3B126F9D992}"/>
            </ac:spMkLst>
          </pc:spChg>
          <pc:spChg chg="mod">
            <ac:chgData name="kayis kautsar" userId="3737c1c41a37e7dd" providerId="LiveId" clId="{A37303FA-0C21-4088-AA7C-C4CA47BC4E95}" dt="2022-10-11T22:13:06.412" v="160"/>
            <ac:spMkLst>
              <pc:docMk/>
              <pc:sldMasterMk cId="1413973285" sldId="2147483648"/>
              <pc:sldLayoutMk cId="1156161568" sldId="2147483651"/>
              <ac:spMk id="12" creationId="{1A6B9DBF-9FBF-65D1-7FB0-48A68567757B}"/>
            </ac:spMkLst>
          </pc:spChg>
          <pc:spChg chg="mod">
            <ac:chgData name="kayis kautsar" userId="3737c1c41a37e7dd" providerId="LiveId" clId="{A37303FA-0C21-4088-AA7C-C4CA47BC4E95}" dt="2022-10-11T22:13:09.541" v="161"/>
            <ac:spMkLst>
              <pc:docMk/>
              <pc:sldMasterMk cId="1413973285" sldId="2147483648"/>
              <pc:sldLayoutMk cId="1156161568" sldId="2147483651"/>
              <ac:spMk id="13" creationId="{830BFE33-5E5E-7184-B93D-AAD192DDEF66}"/>
            </ac:spMkLst>
          </pc:spChg>
        </pc:sldLayoutChg>
        <pc:sldLayoutChg chg="addSp delSp modSp mod">
          <pc:chgData name="kayis kautsar" userId="3737c1c41a37e7dd" providerId="LiveId" clId="{A37303FA-0C21-4088-AA7C-C4CA47BC4E95}" dt="2022-10-13T02:58:47.737" v="2315" actId="6014"/>
          <pc:sldLayoutMkLst>
            <pc:docMk/>
            <pc:sldMasterMk cId="1413973285" sldId="2147483648"/>
            <pc:sldLayoutMk cId="3610152030" sldId="2147483652"/>
          </pc:sldLayoutMkLst>
          <pc:spChg chg="del">
            <ac:chgData name="kayis kautsar" userId="3737c1c41a37e7dd" providerId="LiveId" clId="{A37303FA-0C21-4088-AA7C-C4CA47BC4E95}" dt="2022-10-11T22:16:50.287" v="209" actId="478"/>
            <ac:spMkLst>
              <pc:docMk/>
              <pc:sldMasterMk cId="1413973285" sldId="2147483648"/>
              <pc:sldLayoutMk cId="3610152030" sldId="2147483652"/>
              <ac:spMk id="2" creationId="{410F0A2B-7587-6968-6B94-F7C754A51BD7}"/>
            </ac:spMkLst>
          </pc:spChg>
          <pc:spChg chg="del">
            <ac:chgData name="kayis kautsar" userId="3737c1c41a37e7dd" providerId="LiveId" clId="{A37303FA-0C21-4088-AA7C-C4CA47BC4E95}" dt="2022-10-11T22:16:50.287" v="209" actId="478"/>
            <ac:spMkLst>
              <pc:docMk/>
              <pc:sldMasterMk cId="1413973285" sldId="2147483648"/>
              <pc:sldLayoutMk cId="3610152030" sldId="2147483652"/>
              <ac:spMk id="3" creationId="{89973CA5-7C43-F2EB-7FF7-4A2D28EC386E}"/>
            </ac:spMkLst>
          </pc:spChg>
          <pc:spChg chg="del">
            <ac:chgData name="kayis kautsar" userId="3737c1c41a37e7dd" providerId="LiveId" clId="{A37303FA-0C21-4088-AA7C-C4CA47BC4E95}" dt="2022-10-11T22:16:50.287" v="209" actId="478"/>
            <ac:spMkLst>
              <pc:docMk/>
              <pc:sldMasterMk cId="1413973285" sldId="2147483648"/>
              <pc:sldLayoutMk cId="3610152030" sldId="2147483652"/>
              <ac:spMk id="4" creationId="{398AE456-57C7-D4D7-B112-06689DE1168C}"/>
            </ac:spMkLst>
          </pc:spChg>
          <pc:spChg chg="del">
            <ac:chgData name="kayis kautsar" userId="3737c1c41a37e7dd" providerId="LiveId" clId="{A37303FA-0C21-4088-AA7C-C4CA47BC4E95}" dt="2022-10-11T22:16:50.287" v="209" actId="478"/>
            <ac:spMkLst>
              <pc:docMk/>
              <pc:sldMasterMk cId="1413973285" sldId="2147483648"/>
              <pc:sldLayoutMk cId="3610152030" sldId="2147483652"/>
              <ac:spMk id="5" creationId="{1EA2D9C4-3C0E-D8B7-882F-959D829A3F42}"/>
            </ac:spMkLst>
          </pc:spChg>
          <pc:spChg chg="del">
            <ac:chgData name="kayis kautsar" userId="3737c1c41a37e7dd" providerId="LiveId" clId="{A37303FA-0C21-4088-AA7C-C4CA47BC4E95}" dt="2022-10-11T22:16:50.287" v="209" actId="478"/>
            <ac:spMkLst>
              <pc:docMk/>
              <pc:sldMasterMk cId="1413973285" sldId="2147483648"/>
              <pc:sldLayoutMk cId="3610152030" sldId="2147483652"/>
              <ac:spMk id="6" creationId="{7A1E3B36-1599-305E-8D99-F357EFB5331D}"/>
            </ac:spMkLst>
          </pc:spChg>
          <pc:spChg chg="del">
            <ac:chgData name="kayis kautsar" userId="3737c1c41a37e7dd" providerId="LiveId" clId="{A37303FA-0C21-4088-AA7C-C4CA47BC4E95}" dt="2022-10-11T22:16:50.287" v="209" actId="478"/>
            <ac:spMkLst>
              <pc:docMk/>
              <pc:sldMasterMk cId="1413973285" sldId="2147483648"/>
              <pc:sldLayoutMk cId="3610152030" sldId="2147483652"/>
              <ac:spMk id="7" creationId="{8B6A03F7-79A6-2790-37F4-14C0E58F7FC4}"/>
            </ac:spMkLst>
          </pc:spChg>
          <pc:spChg chg="add del mod">
            <ac:chgData name="kayis kautsar" userId="3737c1c41a37e7dd" providerId="LiveId" clId="{A37303FA-0C21-4088-AA7C-C4CA47BC4E95}" dt="2022-10-11T22:17:06.772" v="216"/>
            <ac:spMkLst>
              <pc:docMk/>
              <pc:sldMasterMk cId="1413973285" sldId="2147483648"/>
              <pc:sldLayoutMk cId="3610152030" sldId="2147483652"/>
              <ac:spMk id="8" creationId="{4694638D-F980-6C8D-2D06-5FB4188D9728}"/>
            </ac:spMkLst>
          </pc:spChg>
          <pc:spChg chg="add del mod">
            <ac:chgData name="kayis kautsar" userId="3737c1c41a37e7dd" providerId="LiveId" clId="{A37303FA-0C21-4088-AA7C-C4CA47BC4E95}" dt="2022-10-11T22:17:03.451" v="215"/>
            <ac:spMkLst>
              <pc:docMk/>
              <pc:sldMasterMk cId="1413973285" sldId="2147483648"/>
              <pc:sldLayoutMk cId="3610152030" sldId="2147483652"/>
              <ac:spMk id="9" creationId="{1582C2C6-EC58-1650-F646-DBF8F70770D8}"/>
            </ac:spMkLst>
          </pc:spChg>
          <pc:spChg chg="add del">
            <ac:chgData name="kayis kautsar" userId="3737c1c41a37e7dd" providerId="LiveId" clId="{A37303FA-0C21-4088-AA7C-C4CA47BC4E95}" dt="2022-10-11T22:16:55.112" v="211" actId="11529"/>
            <ac:spMkLst>
              <pc:docMk/>
              <pc:sldMasterMk cId="1413973285" sldId="2147483648"/>
              <pc:sldLayoutMk cId="3610152030" sldId="2147483652"/>
              <ac:spMk id="10" creationId="{C6673143-29CC-7A09-AD71-5053B1949558}"/>
            </ac:spMkLst>
          </pc:spChg>
          <pc:spChg chg="add del mod">
            <ac:chgData name="kayis kautsar" userId="3737c1c41a37e7dd" providerId="LiveId" clId="{A37303FA-0C21-4088-AA7C-C4CA47BC4E95}" dt="2022-10-11T22:17:06.772" v="216"/>
            <ac:spMkLst>
              <pc:docMk/>
              <pc:sldMasterMk cId="1413973285" sldId="2147483648"/>
              <pc:sldLayoutMk cId="3610152030" sldId="2147483652"/>
              <ac:spMk id="11" creationId="{FFFB2EAB-6B57-B4A9-52F2-131A072AA9E3}"/>
            </ac:spMkLst>
          </pc:spChg>
          <pc:spChg chg="add del mod">
            <ac:chgData name="kayis kautsar" userId="3737c1c41a37e7dd" providerId="LiveId" clId="{A37303FA-0C21-4088-AA7C-C4CA47BC4E95}" dt="2022-10-11T22:17:03.451" v="215"/>
            <ac:spMkLst>
              <pc:docMk/>
              <pc:sldMasterMk cId="1413973285" sldId="2147483648"/>
              <pc:sldLayoutMk cId="3610152030" sldId="2147483652"/>
              <ac:spMk id="12" creationId="{C21C8583-DE74-22C5-3711-CE3B597601A5}"/>
            </ac:spMkLst>
          </pc:spChg>
          <pc:spChg chg="mod">
            <ac:chgData name="kayis kautsar" userId="3737c1c41a37e7dd" providerId="LiveId" clId="{A37303FA-0C21-4088-AA7C-C4CA47BC4E95}" dt="2022-10-11T22:17:03.451" v="215"/>
            <ac:spMkLst>
              <pc:docMk/>
              <pc:sldMasterMk cId="1413973285" sldId="2147483648"/>
              <pc:sldLayoutMk cId="3610152030" sldId="2147483652"/>
              <ac:spMk id="13" creationId="{15E7DDF1-DCE6-E821-3107-1A7A64AE2D04}"/>
            </ac:spMkLst>
          </pc:spChg>
          <pc:spChg chg="mod">
            <ac:chgData name="kayis kautsar" userId="3737c1c41a37e7dd" providerId="LiveId" clId="{A37303FA-0C21-4088-AA7C-C4CA47BC4E95}" dt="2022-10-11T22:17:06.772" v="216"/>
            <ac:spMkLst>
              <pc:docMk/>
              <pc:sldMasterMk cId="1413973285" sldId="2147483648"/>
              <pc:sldLayoutMk cId="3610152030" sldId="2147483652"/>
              <ac:spMk id="14" creationId="{C36D2BA5-477E-DF38-757F-828FD9B5277D}"/>
            </ac:spMkLst>
          </pc:spChg>
        </pc:sldLayoutChg>
        <pc:sldLayoutChg chg="addSp delSp modSp mod">
          <pc:chgData name="kayis kautsar" userId="3737c1c41a37e7dd" providerId="LiveId" clId="{A37303FA-0C21-4088-AA7C-C4CA47BC4E95}" dt="2022-10-13T02:58:49.708" v="2316" actId="6014"/>
          <pc:sldLayoutMkLst>
            <pc:docMk/>
            <pc:sldMasterMk cId="1413973285" sldId="2147483648"/>
            <pc:sldLayoutMk cId="2199729632" sldId="2147483653"/>
          </pc:sldLayoutMkLst>
          <pc:spChg chg="del">
            <ac:chgData name="kayis kautsar" userId="3737c1c41a37e7dd" providerId="LiveId" clId="{A37303FA-0C21-4088-AA7C-C4CA47BC4E95}" dt="2022-10-11T22:20:48.265" v="276" actId="478"/>
            <ac:spMkLst>
              <pc:docMk/>
              <pc:sldMasterMk cId="1413973285" sldId="2147483648"/>
              <pc:sldLayoutMk cId="2199729632" sldId="2147483653"/>
              <ac:spMk id="2" creationId="{09297360-A2C5-1C5C-67A6-573DFEC05B81}"/>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3" creationId="{A839AFAD-55C7-7597-8314-158949E1923E}"/>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4" creationId="{3BC0DF13-641D-CD00-828D-481284899EF7}"/>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5" creationId="{95F3F71E-A093-4CDA-B27B-5A50428AF5EC}"/>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6" creationId="{1B546053-C391-D399-35F3-D87001613796}"/>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7" creationId="{84FE4132-63DB-C63D-1876-8FB9621399D7}"/>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8" creationId="{BB7729CD-50D2-A31F-A813-E302A588933E}"/>
            </ac:spMkLst>
          </pc:spChg>
          <pc:spChg chg="del">
            <ac:chgData name="kayis kautsar" userId="3737c1c41a37e7dd" providerId="LiveId" clId="{A37303FA-0C21-4088-AA7C-C4CA47BC4E95}" dt="2022-10-11T22:20:48.265" v="276" actId="478"/>
            <ac:spMkLst>
              <pc:docMk/>
              <pc:sldMasterMk cId="1413973285" sldId="2147483648"/>
              <pc:sldLayoutMk cId="2199729632" sldId="2147483653"/>
              <ac:spMk id="9" creationId="{186568F7-4D03-C973-CBD0-E3E3A0C968A2}"/>
            </ac:spMkLst>
          </pc:spChg>
          <pc:spChg chg="add del mod">
            <ac:chgData name="kayis kautsar" userId="3737c1c41a37e7dd" providerId="LiveId" clId="{A37303FA-0C21-4088-AA7C-C4CA47BC4E95}" dt="2022-10-11T22:21:00.849" v="282"/>
            <ac:spMkLst>
              <pc:docMk/>
              <pc:sldMasterMk cId="1413973285" sldId="2147483648"/>
              <pc:sldLayoutMk cId="2199729632" sldId="2147483653"/>
              <ac:spMk id="10" creationId="{DF4110CE-7AE5-90FE-B77A-4AFB329FF992}"/>
            </ac:spMkLst>
          </pc:spChg>
          <pc:spChg chg="add del mod">
            <ac:chgData name="kayis kautsar" userId="3737c1c41a37e7dd" providerId="LiveId" clId="{A37303FA-0C21-4088-AA7C-C4CA47BC4E95}" dt="2022-10-11T22:21:04.342" v="283"/>
            <ac:spMkLst>
              <pc:docMk/>
              <pc:sldMasterMk cId="1413973285" sldId="2147483648"/>
              <pc:sldLayoutMk cId="2199729632" sldId="2147483653"/>
              <ac:spMk id="11" creationId="{EBF41765-5897-80DA-80DC-069781EBA47B}"/>
            </ac:spMkLst>
          </pc:spChg>
          <pc:spChg chg="add del">
            <ac:chgData name="kayis kautsar" userId="3737c1c41a37e7dd" providerId="LiveId" clId="{A37303FA-0C21-4088-AA7C-C4CA47BC4E95}" dt="2022-10-11T22:20:52.742" v="278" actId="11529"/>
            <ac:spMkLst>
              <pc:docMk/>
              <pc:sldMasterMk cId="1413973285" sldId="2147483648"/>
              <pc:sldLayoutMk cId="2199729632" sldId="2147483653"/>
              <ac:spMk id="12" creationId="{A031D9A0-55F4-6A80-2FD7-C726BF31EF95}"/>
            </ac:spMkLst>
          </pc:spChg>
          <pc:spChg chg="add del mod">
            <ac:chgData name="kayis kautsar" userId="3737c1c41a37e7dd" providerId="LiveId" clId="{A37303FA-0C21-4088-AA7C-C4CA47BC4E95}" dt="2022-10-11T22:21:04.342" v="283"/>
            <ac:spMkLst>
              <pc:docMk/>
              <pc:sldMasterMk cId="1413973285" sldId="2147483648"/>
              <pc:sldLayoutMk cId="2199729632" sldId="2147483653"/>
              <ac:spMk id="13" creationId="{9D62797F-F68F-FAB6-619D-32399E43C783}"/>
            </ac:spMkLst>
          </pc:spChg>
          <pc:spChg chg="add del mod">
            <ac:chgData name="kayis kautsar" userId="3737c1c41a37e7dd" providerId="LiveId" clId="{A37303FA-0C21-4088-AA7C-C4CA47BC4E95}" dt="2022-10-11T22:21:00.849" v="282"/>
            <ac:spMkLst>
              <pc:docMk/>
              <pc:sldMasterMk cId="1413973285" sldId="2147483648"/>
              <pc:sldLayoutMk cId="2199729632" sldId="2147483653"/>
              <ac:spMk id="14" creationId="{E2C64179-4F06-9546-E661-FCCF363862D7}"/>
            </ac:spMkLst>
          </pc:spChg>
          <pc:spChg chg="mod">
            <ac:chgData name="kayis kautsar" userId="3737c1c41a37e7dd" providerId="LiveId" clId="{A37303FA-0C21-4088-AA7C-C4CA47BC4E95}" dt="2022-10-11T22:21:00.849" v="282"/>
            <ac:spMkLst>
              <pc:docMk/>
              <pc:sldMasterMk cId="1413973285" sldId="2147483648"/>
              <pc:sldLayoutMk cId="2199729632" sldId="2147483653"/>
              <ac:spMk id="15" creationId="{61B77C7D-8B7F-272B-38B0-17AE3A41E6BA}"/>
            </ac:spMkLst>
          </pc:spChg>
          <pc:spChg chg="mod">
            <ac:chgData name="kayis kautsar" userId="3737c1c41a37e7dd" providerId="LiveId" clId="{A37303FA-0C21-4088-AA7C-C4CA47BC4E95}" dt="2022-10-11T22:21:04.342" v="283"/>
            <ac:spMkLst>
              <pc:docMk/>
              <pc:sldMasterMk cId="1413973285" sldId="2147483648"/>
              <pc:sldLayoutMk cId="2199729632" sldId="2147483653"/>
              <ac:spMk id="16" creationId="{87F2B7A1-204A-E3DB-310A-A71FA1617E47}"/>
            </ac:spMkLst>
          </pc:spChg>
        </pc:sldLayoutChg>
        <pc:sldLayoutChg chg="addSp delSp modSp mod">
          <pc:chgData name="kayis kautsar" userId="3737c1c41a37e7dd" providerId="LiveId" clId="{A37303FA-0C21-4088-AA7C-C4CA47BC4E95}" dt="2022-10-13T02:58:51.571" v="2317" actId="6014"/>
          <pc:sldLayoutMkLst>
            <pc:docMk/>
            <pc:sldMasterMk cId="1413973285" sldId="2147483648"/>
            <pc:sldLayoutMk cId="1927075368" sldId="2147483654"/>
          </pc:sldLayoutMkLst>
          <pc:spChg chg="del">
            <ac:chgData name="kayis kautsar" userId="3737c1c41a37e7dd" providerId="LiveId" clId="{A37303FA-0C21-4088-AA7C-C4CA47BC4E95}" dt="2022-10-12T21:51:27.647" v="548" actId="478"/>
            <ac:spMkLst>
              <pc:docMk/>
              <pc:sldMasterMk cId="1413973285" sldId="2147483648"/>
              <pc:sldLayoutMk cId="1927075368" sldId="2147483654"/>
              <ac:spMk id="2" creationId="{EEC54E3A-72D8-0B97-1E8F-E64C3B33F570}"/>
            </ac:spMkLst>
          </pc:spChg>
          <pc:spChg chg="del">
            <ac:chgData name="kayis kautsar" userId="3737c1c41a37e7dd" providerId="LiveId" clId="{A37303FA-0C21-4088-AA7C-C4CA47BC4E95}" dt="2022-10-12T21:51:27.647" v="548" actId="478"/>
            <ac:spMkLst>
              <pc:docMk/>
              <pc:sldMasterMk cId="1413973285" sldId="2147483648"/>
              <pc:sldLayoutMk cId="1927075368" sldId="2147483654"/>
              <ac:spMk id="3" creationId="{39E72720-88FB-7174-481F-83B36DFF3334}"/>
            </ac:spMkLst>
          </pc:spChg>
          <pc:spChg chg="del">
            <ac:chgData name="kayis kautsar" userId="3737c1c41a37e7dd" providerId="LiveId" clId="{A37303FA-0C21-4088-AA7C-C4CA47BC4E95}" dt="2022-10-12T21:51:27.647" v="548" actId="478"/>
            <ac:spMkLst>
              <pc:docMk/>
              <pc:sldMasterMk cId="1413973285" sldId="2147483648"/>
              <pc:sldLayoutMk cId="1927075368" sldId="2147483654"/>
              <ac:spMk id="4" creationId="{A5D6828E-1FB0-8BB8-D5A0-2E3CCF0E5604}"/>
            </ac:spMkLst>
          </pc:spChg>
          <pc:spChg chg="del">
            <ac:chgData name="kayis kautsar" userId="3737c1c41a37e7dd" providerId="LiveId" clId="{A37303FA-0C21-4088-AA7C-C4CA47BC4E95}" dt="2022-10-12T21:51:27.647" v="548" actId="478"/>
            <ac:spMkLst>
              <pc:docMk/>
              <pc:sldMasterMk cId="1413973285" sldId="2147483648"/>
              <pc:sldLayoutMk cId="1927075368" sldId="2147483654"/>
              <ac:spMk id="5" creationId="{62EFE496-8D35-9F39-3A7E-7F693856F95A}"/>
            </ac:spMkLst>
          </pc:spChg>
          <pc:spChg chg="add del mod">
            <ac:chgData name="kayis kautsar" userId="3737c1c41a37e7dd" providerId="LiveId" clId="{A37303FA-0C21-4088-AA7C-C4CA47BC4E95}" dt="2022-10-12T21:51:40.934" v="554"/>
            <ac:spMkLst>
              <pc:docMk/>
              <pc:sldMasterMk cId="1413973285" sldId="2147483648"/>
              <pc:sldLayoutMk cId="1927075368" sldId="2147483654"/>
              <ac:spMk id="6" creationId="{80EC840F-1C15-7732-DB57-3ABB2FC53F41}"/>
            </ac:spMkLst>
          </pc:spChg>
          <pc:spChg chg="add del mod">
            <ac:chgData name="kayis kautsar" userId="3737c1c41a37e7dd" providerId="LiveId" clId="{A37303FA-0C21-4088-AA7C-C4CA47BC4E95}" dt="2022-10-12T21:51:37.340" v="553"/>
            <ac:spMkLst>
              <pc:docMk/>
              <pc:sldMasterMk cId="1413973285" sldId="2147483648"/>
              <pc:sldLayoutMk cId="1927075368" sldId="2147483654"/>
              <ac:spMk id="7" creationId="{37DD8D85-E91B-095F-19DC-22D3A14F05C1}"/>
            </ac:spMkLst>
          </pc:spChg>
          <pc:spChg chg="add del">
            <ac:chgData name="kayis kautsar" userId="3737c1c41a37e7dd" providerId="LiveId" clId="{A37303FA-0C21-4088-AA7C-C4CA47BC4E95}" dt="2022-10-12T21:51:31.972" v="550" actId="11529"/>
            <ac:spMkLst>
              <pc:docMk/>
              <pc:sldMasterMk cId="1413973285" sldId="2147483648"/>
              <pc:sldLayoutMk cId="1927075368" sldId="2147483654"/>
              <ac:spMk id="8" creationId="{DFA405F4-9AD1-C5AF-6317-04FEADB92EA6}"/>
            </ac:spMkLst>
          </pc:spChg>
          <pc:spChg chg="add del mod">
            <ac:chgData name="kayis kautsar" userId="3737c1c41a37e7dd" providerId="LiveId" clId="{A37303FA-0C21-4088-AA7C-C4CA47BC4E95}" dt="2022-10-12T21:51:40.934" v="554"/>
            <ac:spMkLst>
              <pc:docMk/>
              <pc:sldMasterMk cId="1413973285" sldId="2147483648"/>
              <pc:sldLayoutMk cId="1927075368" sldId="2147483654"/>
              <ac:spMk id="9" creationId="{2B460E0D-4DFE-A5DF-CFA1-031E753749DB}"/>
            </ac:spMkLst>
          </pc:spChg>
          <pc:spChg chg="add del mod">
            <ac:chgData name="kayis kautsar" userId="3737c1c41a37e7dd" providerId="LiveId" clId="{A37303FA-0C21-4088-AA7C-C4CA47BC4E95}" dt="2022-10-12T21:51:37.340" v="553"/>
            <ac:spMkLst>
              <pc:docMk/>
              <pc:sldMasterMk cId="1413973285" sldId="2147483648"/>
              <pc:sldLayoutMk cId="1927075368" sldId="2147483654"/>
              <ac:spMk id="10" creationId="{A9778E57-1B1D-DAAF-7FCB-072D2F5CC46E}"/>
            </ac:spMkLst>
          </pc:spChg>
          <pc:spChg chg="mod">
            <ac:chgData name="kayis kautsar" userId="3737c1c41a37e7dd" providerId="LiveId" clId="{A37303FA-0C21-4088-AA7C-C4CA47BC4E95}" dt="2022-10-12T21:51:37.340" v="553"/>
            <ac:spMkLst>
              <pc:docMk/>
              <pc:sldMasterMk cId="1413973285" sldId="2147483648"/>
              <pc:sldLayoutMk cId="1927075368" sldId="2147483654"/>
              <ac:spMk id="11" creationId="{B866368A-F403-236E-A2AF-2DB919753C72}"/>
            </ac:spMkLst>
          </pc:spChg>
          <pc:spChg chg="mod">
            <ac:chgData name="kayis kautsar" userId="3737c1c41a37e7dd" providerId="LiveId" clId="{A37303FA-0C21-4088-AA7C-C4CA47BC4E95}" dt="2022-10-12T21:51:40.934" v="554"/>
            <ac:spMkLst>
              <pc:docMk/>
              <pc:sldMasterMk cId="1413973285" sldId="2147483648"/>
              <pc:sldLayoutMk cId="1927075368" sldId="2147483654"/>
              <ac:spMk id="12" creationId="{FF477F57-8DD4-8757-2B03-C2D17485D983}"/>
            </ac:spMkLst>
          </pc:spChg>
        </pc:sldLayoutChg>
        <pc:sldLayoutChg chg="addSp delSp modSp mod">
          <pc:chgData name="kayis kautsar" userId="3737c1c41a37e7dd" providerId="LiveId" clId="{A37303FA-0C21-4088-AA7C-C4CA47BC4E95}" dt="2022-10-13T02:58:54.166" v="2318" actId="6014"/>
          <pc:sldLayoutMkLst>
            <pc:docMk/>
            <pc:sldMasterMk cId="1413973285" sldId="2147483648"/>
            <pc:sldLayoutMk cId="1448536037" sldId="2147483655"/>
          </pc:sldLayoutMkLst>
          <pc:spChg chg="del">
            <ac:chgData name="kayis kautsar" userId="3737c1c41a37e7dd" providerId="LiveId" clId="{A37303FA-0C21-4088-AA7C-C4CA47BC4E95}" dt="2022-10-12T21:54:11.372" v="596" actId="478"/>
            <ac:spMkLst>
              <pc:docMk/>
              <pc:sldMasterMk cId="1413973285" sldId="2147483648"/>
              <pc:sldLayoutMk cId="1448536037" sldId="2147483655"/>
              <ac:spMk id="2" creationId="{BB0E8DDD-BD47-9C41-E5AB-48CDA33299DE}"/>
            </ac:spMkLst>
          </pc:spChg>
          <pc:spChg chg="del">
            <ac:chgData name="kayis kautsar" userId="3737c1c41a37e7dd" providerId="LiveId" clId="{A37303FA-0C21-4088-AA7C-C4CA47BC4E95}" dt="2022-10-12T21:54:11.372" v="596" actId="478"/>
            <ac:spMkLst>
              <pc:docMk/>
              <pc:sldMasterMk cId="1413973285" sldId="2147483648"/>
              <pc:sldLayoutMk cId="1448536037" sldId="2147483655"/>
              <ac:spMk id="3" creationId="{05DE762B-B59C-789D-3E35-D2E764B2E816}"/>
            </ac:spMkLst>
          </pc:spChg>
          <pc:spChg chg="del">
            <ac:chgData name="kayis kautsar" userId="3737c1c41a37e7dd" providerId="LiveId" clId="{A37303FA-0C21-4088-AA7C-C4CA47BC4E95}" dt="2022-10-12T21:54:11.372" v="596" actId="478"/>
            <ac:spMkLst>
              <pc:docMk/>
              <pc:sldMasterMk cId="1413973285" sldId="2147483648"/>
              <pc:sldLayoutMk cId="1448536037" sldId="2147483655"/>
              <ac:spMk id="4" creationId="{1E4DC391-3D4C-14F1-3ADD-4C7B12D2C93F}"/>
            </ac:spMkLst>
          </pc:spChg>
          <pc:spChg chg="add del mod">
            <ac:chgData name="kayis kautsar" userId="3737c1c41a37e7dd" providerId="LiveId" clId="{A37303FA-0C21-4088-AA7C-C4CA47BC4E95}" dt="2022-10-12T21:54:25.304" v="603"/>
            <ac:spMkLst>
              <pc:docMk/>
              <pc:sldMasterMk cId="1413973285" sldId="2147483648"/>
              <pc:sldLayoutMk cId="1448536037" sldId="2147483655"/>
              <ac:spMk id="5" creationId="{60C6ACC9-191B-0ED7-9698-D77AE39C0F92}"/>
            </ac:spMkLst>
          </pc:spChg>
          <pc:spChg chg="add del mod">
            <ac:chgData name="kayis kautsar" userId="3737c1c41a37e7dd" providerId="LiveId" clId="{A37303FA-0C21-4088-AA7C-C4CA47BC4E95}" dt="2022-10-12T21:54:22.111" v="602"/>
            <ac:spMkLst>
              <pc:docMk/>
              <pc:sldMasterMk cId="1413973285" sldId="2147483648"/>
              <pc:sldLayoutMk cId="1448536037" sldId="2147483655"/>
              <ac:spMk id="6" creationId="{405FE790-692D-5E3A-4FB6-3C710F2F49EB}"/>
            </ac:spMkLst>
          </pc:spChg>
          <pc:spChg chg="add del">
            <ac:chgData name="kayis kautsar" userId="3737c1c41a37e7dd" providerId="LiveId" clId="{A37303FA-0C21-4088-AA7C-C4CA47BC4E95}" dt="2022-10-12T21:54:14.877" v="598" actId="11529"/>
            <ac:spMkLst>
              <pc:docMk/>
              <pc:sldMasterMk cId="1413973285" sldId="2147483648"/>
              <pc:sldLayoutMk cId="1448536037" sldId="2147483655"/>
              <ac:spMk id="7" creationId="{EA35F873-4822-494E-F6A9-076A547DAFEA}"/>
            </ac:spMkLst>
          </pc:spChg>
          <pc:spChg chg="add del mod">
            <ac:chgData name="kayis kautsar" userId="3737c1c41a37e7dd" providerId="LiveId" clId="{A37303FA-0C21-4088-AA7C-C4CA47BC4E95}" dt="2022-10-12T21:54:25.304" v="603"/>
            <ac:spMkLst>
              <pc:docMk/>
              <pc:sldMasterMk cId="1413973285" sldId="2147483648"/>
              <pc:sldLayoutMk cId="1448536037" sldId="2147483655"/>
              <ac:spMk id="8" creationId="{4490A19F-A561-5FEC-1E33-9D8378CDA9D6}"/>
            </ac:spMkLst>
          </pc:spChg>
          <pc:spChg chg="add del mod">
            <ac:chgData name="kayis kautsar" userId="3737c1c41a37e7dd" providerId="LiveId" clId="{A37303FA-0C21-4088-AA7C-C4CA47BC4E95}" dt="2022-10-12T21:54:22.111" v="602"/>
            <ac:spMkLst>
              <pc:docMk/>
              <pc:sldMasterMk cId="1413973285" sldId="2147483648"/>
              <pc:sldLayoutMk cId="1448536037" sldId="2147483655"/>
              <ac:spMk id="9" creationId="{7F96EA6E-F733-0C87-BADC-8732F61D7BBC}"/>
            </ac:spMkLst>
          </pc:spChg>
          <pc:spChg chg="mod">
            <ac:chgData name="kayis kautsar" userId="3737c1c41a37e7dd" providerId="LiveId" clId="{A37303FA-0C21-4088-AA7C-C4CA47BC4E95}" dt="2022-10-12T21:54:22.111" v="602"/>
            <ac:spMkLst>
              <pc:docMk/>
              <pc:sldMasterMk cId="1413973285" sldId="2147483648"/>
              <pc:sldLayoutMk cId="1448536037" sldId="2147483655"/>
              <ac:spMk id="10" creationId="{F54E7DFB-CA8B-C4EC-460B-E9C67E058846}"/>
            </ac:spMkLst>
          </pc:spChg>
          <pc:spChg chg="mod">
            <ac:chgData name="kayis kautsar" userId="3737c1c41a37e7dd" providerId="LiveId" clId="{A37303FA-0C21-4088-AA7C-C4CA47BC4E95}" dt="2022-10-12T21:54:25.304" v="603"/>
            <ac:spMkLst>
              <pc:docMk/>
              <pc:sldMasterMk cId="1413973285" sldId="2147483648"/>
              <pc:sldLayoutMk cId="1448536037" sldId="2147483655"/>
              <ac:spMk id="11" creationId="{BF03699A-1E6C-D8EC-1CF6-2718F7B17D25}"/>
            </ac:spMkLst>
          </pc:spChg>
        </pc:sldLayoutChg>
        <pc:sldLayoutChg chg="addSp delSp modSp mod">
          <pc:chgData name="kayis kautsar" userId="3737c1c41a37e7dd" providerId="LiveId" clId="{A37303FA-0C21-4088-AA7C-C4CA47BC4E95}" dt="2022-10-13T02:58:56.556" v="2319" actId="6014"/>
          <pc:sldLayoutMkLst>
            <pc:docMk/>
            <pc:sldMasterMk cId="1413973285" sldId="2147483648"/>
            <pc:sldLayoutMk cId="2971363448" sldId="2147483656"/>
          </pc:sldLayoutMkLst>
          <pc:spChg chg="del">
            <ac:chgData name="kayis kautsar" userId="3737c1c41a37e7dd" providerId="LiveId" clId="{A37303FA-0C21-4088-AA7C-C4CA47BC4E95}" dt="2022-10-12T21:58:12.395" v="670" actId="478"/>
            <ac:spMkLst>
              <pc:docMk/>
              <pc:sldMasterMk cId="1413973285" sldId="2147483648"/>
              <pc:sldLayoutMk cId="2971363448" sldId="2147483656"/>
              <ac:spMk id="2" creationId="{0611E546-6422-6277-AE43-BD0232AA34C5}"/>
            </ac:spMkLst>
          </pc:spChg>
          <pc:spChg chg="del">
            <ac:chgData name="kayis kautsar" userId="3737c1c41a37e7dd" providerId="LiveId" clId="{A37303FA-0C21-4088-AA7C-C4CA47BC4E95}" dt="2022-10-12T21:58:12.395" v="670" actId="478"/>
            <ac:spMkLst>
              <pc:docMk/>
              <pc:sldMasterMk cId="1413973285" sldId="2147483648"/>
              <pc:sldLayoutMk cId="2971363448" sldId="2147483656"/>
              <ac:spMk id="3" creationId="{A2E5E9E8-B9D2-35B3-6407-5AB02A39A06D}"/>
            </ac:spMkLst>
          </pc:spChg>
          <pc:spChg chg="del">
            <ac:chgData name="kayis kautsar" userId="3737c1c41a37e7dd" providerId="LiveId" clId="{A37303FA-0C21-4088-AA7C-C4CA47BC4E95}" dt="2022-10-12T21:58:12.395" v="670" actId="478"/>
            <ac:spMkLst>
              <pc:docMk/>
              <pc:sldMasterMk cId="1413973285" sldId="2147483648"/>
              <pc:sldLayoutMk cId="2971363448" sldId="2147483656"/>
              <ac:spMk id="4" creationId="{3F728B79-913A-6D19-548B-DD385274D74F}"/>
            </ac:spMkLst>
          </pc:spChg>
          <pc:spChg chg="del">
            <ac:chgData name="kayis kautsar" userId="3737c1c41a37e7dd" providerId="LiveId" clId="{A37303FA-0C21-4088-AA7C-C4CA47BC4E95}" dt="2022-10-12T21:58:12.395" v="670" actId="478"/>
            <ac:spMkLst>
              <pc:docMk/>
              <pc:sldMasterMk cId="1413973285" sldId="2147483648"/>
              <pc:sldLayoutMk cId="2971363448" sldId="2147483656"/>
              <ac:spMk id="5" creationId="{7B7FDDD8-821B-3F38-7A6E-2760FB94EF55}"/>
            </ac:spMkLst>
          </pc:spChg>
          <pc:spChg chg="del">
            <ac:chgData name="kayis kautsar" userId="3737c1c41a37e7dd" providerId="LiveId" clId="{A37303FA-0C21-4088-AA7C-C4CA47BC4E95}" dt="2022-10-12T21:58:12.395" v="670" actId="478"/>
            <ac:spMkLst>
              <pc:docMk/>
              <pc:sldMasterMk cId="1413973285" sldId="2147483648"/>
              <pc:sldLayoutMk cId="2971363448" sldId="2147483656"/>
              <ac:spMk id="6" creationId="{B37E1FFE-DF75-5129-3897-508883E9A931}"/>
            </ac:spMkLst>
          </pc:spChg>
          <pc:spChg chg="del">
            <ac:chgData name="kayis kautsar" userId="3737c1c41a37e7dd" providerId="LiveId" clId="{A37303FA-0C21-4088-AA7C-C4CA47BC4E95}" dt="2022-10-12T21:58:12.395" v="670" actId="478"/>
            <ac:spMkLst>
              <pc:docMk/>
              <pc:sldMasterMk cId="1413973285" sldId="2147483648"/>
              <pc:sldLayoutMk cId="2971363448" sldId="2147483656"/>
              <ac:spMk id="7" creationId="{29352B2F-5C7A-3A08-0246-770F2A81B7DE}"/>
            </ac:spMkLst>
          </pc:spChg>
          <pc:spChg chg="add del mod">
            <ac:chgData name="kayis kautsar" userId="3737c1c41a37e7dd" providerId="LiveId" clId="{A37303FA-0C21-4088-AA7C-C4CA47BC4E95}" dt="2022-10-12T21:58:29.653" v="677"/>
            <ac:spMkLst>
              <pc:docMk/>
              <pc:sldMasterMk cId="1413973285" sldId="2147483648"/>
              <pc:sldLayoutMk cId="2971363448" sldId="2147483656"/>
              <ac:spMk id="8" creationId="{74A4BDF7-6ACC-BEAA-2116-9AC8FD2B6165}"/>
            </ac:spMkLst>
          </pc:spChg>
          <pc:spChg chg="add del mod">
            <ac:chgData name="kayis kautsar" userId="3737c1c41a37e7dd" providerId="LiveId" clId="{A37303FA-0C21-4088-AA7C-C4CA47BC4E95}" dt="2022-10-12T21:58:21.777" v="676"/>
            <ac:spMkLst>
              <pc:docMk/>
              <pc:sldMasterMk cId="1413973285" sldId="2147483648"/>
              <pc:sldLayoutMk cId="2971363448" sldId="2147483656"/>
              <ac:spMk id="9" creationId="{365E1B89-C2CC-247F-6F3B-23EF37F8CF91}"/>
            </ac:spMkLst>
          </pc:spChg>
          <pc:spChg chg="add del">
            <ac:chgData name="kayis kautsar" userId="3737c1c41a37e7dd" providerId="LiveId" clId="{A37303FA-0C21-4088-AA7C-C4CA47BC4E95}" dt="2022-10-12T21:58:15.939" v="672" actId="11529"/>
            <ac:spMkLst>
              <pc:docMk/>
              <pc:sldMasterMk cId="1413973285" sldId="2147483648"/>
              <pc:sldLayoutMk cId="2971363448" sldId="2147483656"/>
              <ac:spMk id="10" creationId="{3A1B08AE-580F-4E15-87A0-C0FDB3B5E81C}"/>
            </ac:spMkLst>
          </pc:spChg>
          <pc:spChg chg="add del mod">
            <ac:chgData name="kayis kautsar" userId="3737c1c41a37e7dd" providerId="LiveId" clId="{A37303FA-0C21-4088-AA7C-C4CA47BC4E95}" dt="2022-10-12T21:58:21.777" v="676"/>
            <ac:spMkLst>
              <pc:docMk/>
              <pc:sldMasterMk cId="1413973285" sldId="2147483648"/>
              <pc:sldLayoutMk cId="2971363448" sldId="2147483656"/>
              <ac:spMk id="11" creationId="{0D6C4C1E-93F1-24AA-A33F-3998CD743AD1}"/>
            </ac:spMkLst>
          </pc:spChg>
          <pc:spChg chg="add del mod">
            <ac:chgData name="kayis kautsar" userId="3737c1c41a37e7dd" providerId="LiveId" clId="{A37303FA-0C21-4088-AA7C-C4CA47BC4E95}" dt="2022-10-12T21:58:29.653" v="677"/>
            <ac:spMkLst>
              <pc:docMk/>
              <pc:sldMasterMk cId="1413973285" sldId="2147483648"/>
              <pc:sldLayoutMk cId="2971363448" sldId="2147483656"/>
              <ac:spMk id="12" creationId="{CEDB3EA0-C122-8311-E023-39AB61413BA1}"/>
            </ac:spMkLst>
          </pc:spChg>
          <pc:spChg chg="mod">
            <ac:chgData name="kayis kautsar" userId="3737c1c41a37e7dd" providerId="LiveId" clId="{A37303FA-0C21-4088-AA7C-C4CA47BC4E95}" dt="2022-10-12T21:58:21.777" v="676"/>
            <ac:spMkLst>
              <pc:docMk/>
              <pc:sldMasterMk cId="1413973285" sldId="2147483648"/>
              <pc:sldLayoutMk cId="2971363448" sldId="2147483656"/>
              <ac:spMk id="13" creationId="{C217AAEE-CBC4-FB8A-9510-91B1B3765612}"/>
            </ac:spMkLst>
          </pc:spChg>
          <pc:spChg chg="mod">
            <ac:chgData name="kayis kautsar" userId="3737c1c41a37e7dd" providerId="LiveId" clId="{A37303FA-0C21-4088-AA7C-C4CA47BC4E95}" dt="2022-10-12T21:58:29.653" v="677"/>
            <ac:spMkLst>
              <pc:docMk/>
              <pc:sldMasterMk cId="1413973285" sldId="2147483648"/>
              <pc:sldLayoutMk cId="2971363448" sldId="2147483656"/>
              <ac:spMk id="14" creationId="{7F76F58B-AA0F-DF91-3C4F-1D6310B75A3C}"/>
            </ac:spMkLst>
          </pc:spChg>
        </pc:sldLayoutChg>
        <pc:sldLayoutChg chg="addSp delSp modSp mod">
          <pc:chgData name="kayis kautsar" userId="3737c1c41a37e7dd" providerId="LiveId" clId="{A37303FA-0C21-4088-AA7C-C4CA47BC4E95}" dt="2022-10-13T02:58:58.615" v="2320" actId="6014"/>
          <pc:sldLayoutMkLst>
            <pc:docMk/>
            <pc:sldMasterMk cId="1413973285" sldId="2147483648"/>
            <pc:sldLayoutMk cId="670400685" sldId="2147483657"/>
          </pc:sldLayoutMkLst>
          <pc:spChg chg="del">
            <ac:chgData name="kayis kautsar" userId="3737c1c41a37e7dd" providerId="LiveId" clId="{A37303FA-0C21-4088-AA7C-C4CA47BC4E95}" dt="2022-10-12T22:03:36.995" v="755" actId="478"/>
            <ac:spMkLst>
              <pc:docMk/>
              <pc:sldMasterMk cId="1413973285" sldId="2147483648"/>
              <pc:sldLayoutMk cId="670400685" sldId="2147483657"/>
              <ac:spMk id="2" creationId="{8C326064-ABE4-7F09-163C-5D807CF557F0}"/>
            </ac:spMkLst>
          </pc:spChg>
          <pc:spChg chg="del">
            <ac:chgData name="kayis kautsar" userId="3737c1c41a37e7dd" providerId="LiveId" clId="{A37303FA-0C21-4088-AA7C-C4CA47BC4E95}" dt="2022-10-12T22:03:36.995" v="755" actId="478"/>
            <ac:spMkLst>
              <pc:docMk/>
              <pc:sldMasterMk cId="1413973285" sldId="2147483648"/>
              <pc:sldLayoutMk cId="670400685" sldId="2147483657"/>
              <ac:spMk id="3" creationId="{2CD301CB-8743-0F54-09A9-68025F1C547C}"/>
            </ac:spMkLst>
          </pc:spChg>
          <pc:spChg chg="del">
            <ac:chgData name="kayis kautsar" userId="3737c1c41a37e7dd" providerId="LiveId" clId="{A37303FA-0C21-4088-AA7C-C4CA47BC4E95}" dt="2022-10-12T22:03:36.995" v="755" actId="478"/>
            <ac:spMkLst>
              <pc:docMk/>
              <pc:sldMasterMk cId="1413973285" sldId="2147483648"/>
              <pc:sldLayoutMk cId="670400685" sldId="2147483657"/>
              <ac:spMk id="4" creationId="{F6A69CA3-1623-F454-254B-1CF0A9BCB665}"/>
            </ac:spMkLst>
          </pc:spChg>
          <pc:spChg chg="del">
            <ac:chgData name="kayis kautsar" userId="3737c1c41a37e7dd" providerId="LiveId" clId="{A37303FA-0C21-4088-AA7C-C4CA47BC4E95}" dt="2022-10-12T22:03:36.995" v="755" actId="478"/>
            <ac:spMkLst>
              <pc:docMk/>
              <pc:sldMasterMk cId="1413973285" sldId="2147483648"/>
              <pc:sldLayoutMk cId="670400685" sldId="2147483657"/>
              <ac:spMk id="5" creationId="{28E48C21-E353-3B67-008D-CB6CB991C5A9}"/>
            </ac:spMkLst>
          </pc:spChg>
          <pc:spChg chg="del">
            <ac:chgData name="kayis kautsar" userId="3737c1c41a37e7dd" providerId="LiveId" clId="{A37303FA-0C21-4088-AA7C-C4CA47BC4E95}" dt="2022-10-12T22:03:36.995" v="755" actId="478"/>
            <ac:spMkLst>
              <pc:docMk/>
              <pc:sldMasterMk cId="1413973285" sldId="2147483648"/>
              <pc:sldLayoutMk cId="670400685" sldId="2147483657"/>
              <ac:spMk id="6" creationId="{ECBF23AC-C9E3-29A5-9E08-0AFCE9C2EE93}"/>
            </ac:spMkLst>
          </pc:spChg>
          <pc:spChg chg="del">
            <ac:chgData name="kayis kautsar" userId="3737c1c41a37e7dd" providerId="LiveId" clId="{A37303FA-0C21-4088-AA7C-C4CA47BC4E95}" dt="2022-10-12T22:03:36.995" v="755" actId="478"/>
            <ac:spMkLst>
              <pc:docMk/>
              <pc:sldMasterMk cId="1413973285" sldId="2147483648"/>
              <pc:sldLayoutMk cId="670400685" sldId="2147483657"/>
              <ac:spMk id="7" creationId="{C7585D90-6DCA-B92C-C69E-88C26661F062}"/>
            </ac:spMkLst>
          </pc:spChg>
          <pc:spChg chg="add del mod">
            <ac:chgData name="kayis kautsar" userId="3737c1c41a37e7dd" providerId="LiveId" clId="{A37303FA-0C21-4088-AA7C-C4CA47BC4E95}" dt="2022-10-12T22:03:47.155" v="761"/>
            <ac:spMkLst>
              <pc:docMk/>
              <pc:sldMasterMk cId="1413973285" sldId="2147483648"/>
              <pc:sldLayoutMk cId="670400685" sldId="2147483657"/>
              <ac:spMk id="8" creationId="{7A12232E-F7C8-39A1-AD3F-5D624EF43D2D}"/>
            </ac:spMkLst>
          </pc:spChg>
          <pc:spChg chg="add del mod">
            <ac:chgData name="kayis kautsar" userId="3737c1c41a37e7dd" providerId="LiveId" clId="{A37303FA-0C21-4088-AA7C-C4CA47BC4E95}" dt="2022-10-12T22:03:50.482" v="762"/>
            <ac:spMkLst>
              <pc:docMk/>
              <pc:sldMasterMk cId="1413973285" sldId="2147483648"/>
              <pc:sldLayoutMk cId="670400685" sldId="2147483657"/>
              <ac:spMk id="9" creationId="{83687D57-CE60-0BE3-E8F9-2004C5501386}"/>
            </ac:spMkLst>
          </pc:spChg>
          <pc:spChg chg="add del">
            <ac:chgData name="kayis kautsar" userId="3737c1c41a37e7dd" providerId="LiveId" clId="{A37303FA-0C21-4088-AA7C-C4CA47BC4E95}" dt="2022-10-12T22:03:40.699" v="757" actId="11529"/>
            <ac:spMkLst>
              <pc:docMk/>
              <pc:sldMasterMk cId="1413973285" sldId="2147483648"/>
              <pc:sldLayoutMk cId="670400685" sldId="2147483657"/>
              <ac:spMk id="10" creationId="{9DC96729-8903-AB65-566F-AEE209B1FDD4}"/>
            </ac:spMkLst>
          </pc:spChg>
          <pc:spChg chg="add del mod">
            <ac:chgData name="kayis kautsar" userId="3737c1c41a37e7dd" providerId="LiveId" clId="{A37303FA-0C21-4088-AA7C-C4CA47BC4E95}" dt="2022-10-12T22:03:50.482" v="762"/>
            <ac:spMkLst>
              <pc:docMk/>
              <pc:sldMasterMk cId="1413973285" sldId="2147483648"/>
              <pc:sldLayoutMk cId="670400685" sldId="2147483657"/>
              <ac:spMk id="11" creationId="{79D05984-017D-4DAB-2B59-271559785DF1}"/>
            </ac:spMkLst>
          </pc:spChg>
          <pc:spChg chg="add del mod">
            <ac:chgData name="kayis kautsar" userId="3737c1c41a37e7dd" providerId="LiveId" clId="{A37303FA-0C21-4088-AA7C-C4CA47BC4E95}" dt="2022-10-12T22:03:47.155" v="761"/>
            <ac:spMkLst>
              <pc:docMk/>
              <pc:sldMasterMk cId="1413973285" sldId="2147483648"/>
              <pc:sldLayoutMk cId="670400685" sldId="2147483657"/>
              <ac:spMk id="12" creationId="{4E2F1CFD-0E18-75E7-7F0D-2CD82D5FFA94}"/>
            </ac:spMkLst>
          </pc:spChg>
          <pc:spChg chg="mod">
            <ac:chgData name="kayis kautsar" userId="3737c1c41a37e7dd" providerId="LiveId" clId="{A37303FA-0C21-4088-AA7C-C4CA47BC4E95}" dt="2022-10-12T22:03:47.155" v="761"/>
            <ac:spMkLst>
              <pc:docMk/>
              <pc:sldMasterMk cId="1413973285" sldId="2147483648"/>
              <pc:sldLayoutMk cId="670400685" sldId="2147483657"/>
              <ac:spMk id="13" creationId="{52B7212F-FEB8-83D6-0013-BDB111CD8F71}"/>
            </ac:spMkLst>
          </pc:spChg>
          <pc:spChg chg="mod">
            <ac:chgData name="kayis kautsar" userId="3737c1c41a37e7dd" providerId="LiveId" clId="{A37303FA-0C21-4088-AA7C-C4CA47BC4E95}" dt="2022-10-12T22:03:50.482" v="762"/>
            <ac:spMkLst>
              <pc:docMk/>
              <pc:sldMasterMk cId="1413973285" sldId="2147483648"/>
              <pc:sldLayoutMk cId="670400685" sldId="2147483657"/>
              <ac:spMk id="14" creationId="{F10E8C43-4F53-0D2A-317A-24B80B3AAD7A}"/>
            </ac:spMkLst>
          </pc:spChg>
        </pc:sldLayoutChg>
        <pc:sldLayoutChg chg="addSp delSp modSp mod">
          <pc:chgData name="kayis kautsar" userId="3737c1c41a37e7dd" providerId="LiveId" clId="{A37303FA-0C21-4088-AA7C-C4CA47BC4E95}" dt="2022-10-13T02:59:00.937" v="2321" actId="6014"/>
          <pc:sldLayoutMkLst>
            <pc:docMk/>
            <pc:sldMasterMk cId="1413973285" sldId="2147483648"/>
            <pc:sldLayoutMk cId="2617171746" sldId="2147483658"/>
          </pc:sldLayoutMkLst>
          <pc:spChg chg="del">
            <ac:chgData name="kayis kautsar" userId="3737c1c41a37e7dd" providerId="LiveId" clId="{A37303FA-0C21-4088-AA7C-C4CA47BC4E95}" dt="2022-10-12T22:07:55.054" v="828" actId="478"/>
            <ac:spMkLst>
              <pc:docMk/>
              <pc:sldMasterMk cId="1413973285" sldId="2147483648"/>
              <pc:sldLayoutMk cId="2617171746" sldId="2147483658"/>
              <ac:spMk id="2" creationId="{51E20988-0334-1785-6919-250C834E9396}"/>
            </ac:spMkLst>
          </pc:spChg>
          <pc:spChg chg="del">
            <ac:chgData name="kayis kautsar" userId="3737c1c41a37e7dd" providerId="LiveId" clId="{A37303FA-0C21-4088-AA7C-C4CA47BC4E95}" dt="2022-10-12T22:07:55.054" v="828" actId="478"/>
            <ac:spMkLst>
              <pc:docMk/>
              <pc:sldMasterMk cId="1413973285" sldId="2147483648"/>
              <pc:sldLayoutMk cId="2617171746" sldId="2147483658"/>
              <ac:spMk id="3" creationId="{6748F2B3-09DA-FD4C-431C-6EFFD9ED1782}"/>
            </ac:spMkLst>
          </pc:spChg>
          <pc:spChg chg="del">
            <ac:chgData name="kayis kautsar" userId="3737c1c41a37e7dd" providerId="LiveId" clId="{A37303FA-0C21-4088-AA7C-C4CA47BC4E95}" dt="2022-10-12T22:07:55.054" v="828" actId="478"/>
            <ac:spMkLst>
              <pc:docMk/>
              <pc:sldMasterMk cId="1413973285" sldId="2147483648"/>
              <pc:sldLayoutMk cId="2617171746" sldId="2147483658"/>
              <ac:spMk id="4" creationId="{79826DB8-49E5-BA76-8429-C515A57304C5}"/>
            </ac:spMkLst>
          </pc:spChg>
          <pc:spChg chg="del">
            <ac:chgData name="kayis kautsar" userId="3737c1c41a37e7dd" providerId="LiveId" clId="{A37303FA-0C21-4088-AA7C-C4CA47BC4E95}" dt="2022-10-12T22:07:55.054" v="828" actId="478"/>
            <ac:spMkLst>
              <pc:docMk/>
              <pc:sldMasterMk cId="1413973285" sldId="2147483648"/>
              <pc:sldLayoutMk cId="2617171746" sldId="2147483658"/>
              <ac:spMk id="5" creationId="{9321AB5C-9D0D-A301-526C-E5544BA9B0E6}"/>
            </ac:spMkLst>
          </pc:spChg>
          <pc:spChg chg="del">
            <ac:chgData name="kayis kautsar" userId="3737c1c41a37e7dd" providerId="LiveId" clId="{A37303FA-0C21-4088-AA7C-C4CA47BC4E95}" dt="2022-10-12T22:07:55.054" v="828" actId="478"/>
            <ac:spMkLst>
              <pc:docMk/>
              <pc:sldMasterMk cId="1413973285" sldId="2147483648"/>
              <pc:sldLayoutMk cId="2617171746" sldId="2147483658"/>
              <ac:spMk id="6" creationId="{5EA173E0-E35F-BF2E-E1A2-9AE5EE67FD56}"/>
            </ac:spMkLst>
          </pc:spChg>
          <pc:spChg chg="add del mod">
            <ac:chgData name="kayis kautsar" userId="3737c1c41a37e7dd" providerId="LiveId" clId="{A37303FA-0C21-4088-AA7C-C4CA47BC4E95}" dt="2022-10-12T22:08:06.077" v="834"/>
            <ac:spMkLst>
              <pc:docMk/>
              <pc:sldMasterMk cId="1413973285" sldId="2147483648"/>
              <pc:sldLayoutMk cId="2617171746" sldId="2147483658"/>
              <ac:spMk id="7" creationId="{6A287CEF-EA7B-5A94-1460-C58C9E014EA8}"/>
            </ac:spMkLst>
          </pc:spChg>
          <pc:spChg chg="add del mod">
            <ac:chgData name="kayis kautsar" userId="3737c1c41a37e7dd" providerId="LiveId" clId="{A37303FA-0C21-4088-AA7C-C4CA47BC4E95}" dt="2022-10-12T22:08:03.030" v="833"/>
            <ac:spMkLst>
              <pc:docMk/>
              <pc:sldMasterMk cId="1413973285" sldId="2147483648"/>
              <pc:sldLayoutMk cId="2617171746" sldId="2147483658"/>
              <ac:spMk id="8" creationId="{6D857CE2-FC2A-52B2-CC88-B272E9358830}"/>
            </ac:spMkLst>
          </pc:spChg>
          <pc:spChg chg="add del">
            <ac:chgData name="kayis kautsar" userId="3737c1c41a37e7dd" providerId="LiveId" clId="{A37303FA-0C21-4088-AA7C-C4CA47BC4E95}" dt="2022-10-12T22:07:58.546" v="830" actId="11529"/>
            <ac:spMkLst>
              <pc:docMk/>
              <pc:sldMasterMk cId="1413973285" sldId="2147483648"/>
              <pc:sldLayoutMk cId="2617171746" sldId="2147483658"/>
              <ac:spMk id="9" creationId="{6664A162-3467-5396-3311-661A41A01E97}"/>
            </ac:spMkLst>
          </pc:spChg>
          <pc:spChg chg="add del mod">
            <ac:chgData name="kayis kautsar" userId="3737c1c41a37e7dd" providerId="LiveId" clId="{A37303FA-0C21-4088-AA7C-C4CA47BC4E95}" dt="2022-10-12T22:08:06.077" v="834"/>
            <ac:spMkLst>
              <pc:docMk/>
              <pc:sldMasterMk cId="1413973285" sldId="2147483648"/>
              <pc:sldLayoutMk cId="2617171746" sldId="2147483658"/>
              <ac:spMk id="10" creationId="{C098E389-0C27-5382-1CBC-0ED63D39CA71}"/>
            </ac:spMkLst>
          </pc:spChg>
          <pc:spChg chg="add del mod">
            <ac:chgData name="kayis kautsar" userId="3737c1c41a37e7dd" providerId="LiveId" clId="{A37303FA-0C21-4088-AA7C-C4CA47BC4E95}" dt="2022-10-12T22:08:03.030" v="833"/>
            <ac:spMkLst>
              <pc:docMk/>
              <pc:sldMasterMk cId="1413973285" sldId="2147483648"/>
              <pc:sldLayoutMk cId="2617171746" sldId="2147483658"/>
              <ac:spMk id="11" creationId="{B380ED85-7628-746D-45A9-0078A6EE7536}"/>
            </ac:spMkLst>
          </pc:spChg>
          <pc:spChg chg="mod">
            <ac:chgData name="kayis kautsar" userId="3737c1c41a37e7dd" providerId="LiveId" clId="{A37303FA-0C21-4088-AA7C-C4CA47BC4E95}" dt="2022-10-12T22:08:03.030" v="833"/>
            <ac:spMkLst>
              <pc:docMk/>
              <pc:sldMasterMk cId="1413973285" sldId="2147483648"/>
              <pc:sldLayoutMk cId="2617171746" sldId="2147483658"/>
              <ac:spMk id="12" creationId="{ECAB9B14-763D-8CE6-5B05-CF18B32CE694}"/>
            </ac:spMkLst>
          </pc:spChg>
          <pc:spChg chg="mod">
            <ac:chgData name="kayis kautsar" userId="3737c1c41a37e7dd" providerId="LiveId" clId="{A37303FA-0C21-4088-AA7C-C4CA47BC4E95}" dt="2022-10-12T22:08:06.077" v="834"/>
            <ac:spMkLst>
              <pc:docMk/>
              <pc:sldMasterMk cId="1413973285" sldId="2147483648"/>
              <pc:sldLayoutMk cId="2617171746" sldId="2147483658"/>
              <ac:spMk id="13" creationId="{DC8C9EA7-2CD5-1341-0A78-B995AA217171}"/>
            </ac:spMkLst>
          </pc:spChg>
        </pc:sldLayoutChg>
        <pc:sldLayoutChg chg="addSp delSp modSp mod">
          <pc:chgData name="kayis kautsar" userId="3737c1c41a37e7dd" providerId="LiveId" clId="{A37303FA-0C21-4088-AA7C-C4CA47BC4E95}" dt="2022-10-13T02:59:03.781" v="2322" actId="6014"/>
          <pc:sldLayoutMkLst>
            <pc:docMk/>
            <pc:sldMasterMk cId="1413973285" sldId="2147483648"/>
            <pc:sldLayoutMk cId="3160751401" sldId="2147483659"/>
          </pc:sldLayoutMkLst>
          <pc:spChg chg="del">
            <ac:chgData name="kayis kautsar" userId="3737c1c41a37e7dd" providerId="LiveId" clId="{A37303FA-0C21-4088-AA7C-C4CA47BC4E95}" dt="2022-10-12T22:12:00.421" v="907" actId="478"/>
            <ac:spMkLst>
              <pc:docMk/>
              <pc:sldMasterMk cId="1413973285" sldId="2147483648"/>
              <pc:sldLayoutMk cId="3160751401" sldId="2147483659"/>
              <ac:spMk id="2" creationId="{83D4DE81-6DF3-705A-CB9B-09E08DC8AC7F}"/>
            </ac:spMkLst>
          </pc:spChg>
          <pc:spChg chg="del">
            <ac:chgData name="kayis kautsar" userId="3737c1c41a37e7dd" providerId="LiveId" clId="{A37303FA-0C21-4088-AA7C-C4CA47BC4E95}" dt="2022-10-12T22:12:00.421" v="907" actId="478"/>
            <ac:spMkLst>
              <pc:docMk/>
              <pc:sldMasterMk cId="1413973285" sldId="2147483648"/>
              <pc:sldLayoutMk cId="3160751401" sldId="2147483659"/>
              <ac:spMk id="3" creationId="{36B9833C-360B-9A8C-F623-5785B4BA97E1}"/>
            </ac:spMkLst>
          </pc:spChg>
          <pc:spChg chg="del">
            <ac:chgData name="kayis kautsar" userId="3737c1c41a37e7dd" providerId="LiveId" clId="{A37303FA-0C21-4088-AA7C-C4CA47BC4E95}" dt="2022-10-12T22:12:00.421" v="907" actId="478"/>
            <ac:spMkLst>
              <pc:docMk/>
              <pc:sldMasterMk cId="1413973285" sldId="2147483648"/>
              <pc:sldLayoutMk cId="3160751401" sldId="2147483659"/>
              <ac:spMk id="4" creationId="{980FA36D-78B1-9EA5-9D27-3EE336F8F98A}"/>
            </ac:spMkLst>
          </pc:spChg>
          <pc:spChg chg="del">
            <ac:chgData name="kayis kautsar" userId="3737c1c41a37e7dd" providerId="LiveId" clId="{A37303FA-0C21-4088-AA7C-C4CA47BC4E95}" dt="2022-10-12T22:12:00.421" v="907" actId="478"/>
            <ac:spMkLst>
              <pc:docMk/>
              <pc:sldMasterMk cId="1413973285" sldId="2147483648"/>
              <pc:sldLayoutMk cId="3160751401" sldId="2147483659"/>
              <ac:spMk id="5" creationId="{8BB9BC81-24BF-4F36-E754-2B6F2AECC893}"/>
            </ac:spMkLst>
          </pc:spChg>
          <pc:spChg chg="del">
            <ac:chgData name="kayis kautsar" userId="3737c1c41a37e7dd" providerId="LiveId" clId="{A37303FA-0C21-4088-AA7C-C4CA47BC4E95}" dt="2022-10-12T22:12:00.421" v="907" actId="478"/>
            <ac:spMkLst>
              <pc:docMk/>
              <pc:sldMasterMk cId="1413973285" sldId="2147483648"/>
              <pc:sldLayoutMk cId="3160751401" sldId="2147483659"/>
              <ac:spMk id="6" creationId="{0AB76D03-D80B-0CC4-FA8B-A6909B127135}"/>
            </ac:spMkLst>
          </pc:spChg>
          <pc:spChg chg="add del mod">
            <ac:chgData name="kayis kautsar" userId="3737c1c41a37e7dd" providerId="LiveId" clId="{A37303FA-0C21-4088-AA7C-C4CA47BC4E95}" dt="2022-10-12T22:12:10.414" v="913"/>
            <ac:spMkLst>
              <pc:docMk/>
              <pc:sldMasterMk cId="1413973285" sldId="2147483648"/>
              <pc:sldLayoutMk cId="3160751401" sldId="2147483659"/>
              <ac:spMk id="7" creationId="{302B7289-293C-D4BE-0A47-EC142D0479D3}"/>
            </ac:spMkLst>
          </pc:spChg>
          <pc:spChg chg="add del mod">
            <ac:chgData name="kayis kautsar" userId="3737c1c41a37e7dd" providerId="LiveId" clId="{A37303FA-0C21-4088-AA7C-C4CA47BC4E95}" dt="2022-10-12T22:12:13.270" v="914"/>
            <ac:spMkLst>
              <pc:docMk/>
              <pc:sldMasterMk cId="1413973285" sldId="2147483648"/>
              <pc:sldLayoutMk cId="3160751401" sldId="2147483659"/>
              <ac:spMk id="8" creationId="{DE44EEB5-BE66-780C-B728-A34F2D58A8C1}"/>
            </ac:spMkLst>
          </pc:spChg>
          <pc:spChg chg="add del">
            <ac:chgData name="kayis kautsar" userId="3737c1c41a37e7dd" providerId="LiveId" clId="{A37303FA-0C21-4088-AA7C-C4CA47BC4E95}" dt="2022-10-12T22:12:04.358" v="909" actId="11529"/>
            <ac:spMkLst>
              <pc:docMk/>
              <pc:sldMasterMk cId="1413973285" sldId="2147483648"/>
              <pc:sldLayoutMk cId="3160751401" sldId="2147483659"/>
              <ac:spMk id="9" creationId="{4F2E770F-84EB-6F8D-CE9C-C50E7C0360EC}"/>
            </ac:spMkLst>
          </pc:spChg>
          <pc:spChg chg="add del mod">
            <ac:chgData name="kayis kautsar" userId="3737c1c41a37e7dd" providerId="LiveId" clId="{A37303FA-0C21-4088-AA7C-C4CA47BC4E95}" dt="2022-10-12T22:12:13.270" v="914"/>
            <ac:spMkLst>
              <pc:docMk/>
              <pc:sldMasterMk cId="1413973285" sldId="2147483648"/>
              <pc:sldLayoutMk cId="3160751401" sldId="2147483659"/>
              <ac:spMk id="10" creationId="{BF51D795-C6A9-79E8-2D2F-2014C7E7E39E}"/>
            </ac:spMkLst>
          </pc:spChg>
          <pc:spChg chg="add del mod">
            <ac:chgData name="kayis kautsar" userId="3737c1c41a37e7dd" providerId="LiveId" clId="{A37303FA-0C21-4088-AA7C-C4CA47BC4E95}" dt="2022-10-12T22:12:10.414" v="913"/>
            <ac:spMkLst>
              <pc:docMk/>
              <pc:sldMasterMk cId="1413973285" sldId="2147483648"/>
              <pc:sldLayoutMk cId="3160751401" sldId="2147483659"/>
              <ac:spMk id="11" creationId="{D2E83202-432B-B858-7132-919BC8BA9487}"/>
            </ac:spMkLst>
          </pc:spChg>
          <pc:spChg chg="mod">
            <ac:chgData name="kayis kautsar" userId="3737c1c41a37e7dd" providerId="LiveId" clId="{A37303FA-0C21-4088-AA7C-C4CA47BC4E95}" dt="2022-10-12T22:12:10.414" v="913"/>
            <ac:spMkLst>
              <pc:docMk/>
              <pc:sldMasterMk cId="1413973285" sldId="2147483648"/>
              <pc:sldLayoutMk cId="3160751401" sldId="2147483659"/>
              <ac:spMk id="12" creationId="{D6E29E1C-D886-5457-E594-1286993C041B}"/>
            </ac:spMkLst>
          </pc:spChg>
          <pc:spChg chg="mod">
            <ac:chgData name="kayis kautsar" userId="3737c1c41a37e7dd" providerId="LiveId" clId="{A37303FA-0C21-4088-AA7C-C4CA47BC4E95}" dt="2022-10-12T22:12:13.270" v="914"/>
            <ac:spMkLst>
              <pc:docMk/>
              <pc:sldMasterMk cId="1413973285" sldId="2147483648"/>
              <pc:sldLayoutMk cId="3160751401" sldId="2147483659"/>
              <ac:spMk id="13" creationId="{7C8D8B4F-CA06-30F8-917D-8FC9CA87EF55}"/>
            </ac:spMkLst>
          </pc:spChg>
        </pc:sldLayoutChg>
        <pc:sldLayoutChg chg="addSp delSp modSp new mod">
          <pc:chgData name="kayis kautsar" userId="3737c1c41a37e7dd" providerId="LiveId" clId="{A37303FA-0C21-4088-AA7C-C4CA47BC4E95}" dt="2022-10-13T02:59:05.557" v="2323" actId="6014"/>
          <pc:sldLayoutMkLst>
            <pc:docMk/>
            <pc:sldMasterMk cId="1413973285" sldId="2147483648"/>
            <pc:sldLayoutMk cId="3425796660" sldId="2147483660"/>
          </pc:sldLayoutMkLst>
          <pc:spChg chg="del">
            <ac:chgData name="kayis kautsar" userId="3737c1c41a37e7dd" providerId="LiveId" clId="{A37303FA-0C21-4088-AA7C-C4CA47BC4E95}" dt="2022-10-12T22:16:29.211" v="983" actId="478"/>
            <ac:spMkLst>
              <pc:docMk/>
              <pc:sldMasterMk cId="1413973285" sldId="2147483648"/>
              <pc:sldLayoutMk cId="3425796660" sldId="2147483660"/>
              <ac:spMk id="2" creationId="{C8B40D66-8B39-22EF-10C8-C40C7BC5A57A}"/>
            </ac:spMkLst>
          </pc:spChg>
          <pc:spChg chg="del">
            <ac:chgData name="kayis kautsar" userId="3737c1c41a37e7dd" providerId="LiveId" clId="{A37303FA-0C21-4088-AA7C-C4CA47BC4E95}" dt="2022-10-12T22:16:29.211" v="983" actId="478"/>
            <ac:spMkLst>
              <pc:docMk/>
              <pc:sldMasterMk cId="1413973285" sldId="2147483648"/>
              <pc:sldLayoutMk cId="3425796660" sldId="2147483660"/>
              <ac:spMk id="3" creationId="{B50358A1-043C-1981-B422-2C04BCB13DE2}"/>
            </ac:spMkLst>
          </pc:spChg>
          <pc:spChg chg="del">
            <ac:chgData name="kayis kautsar" userId="3737c1c41a37e7dd" providerId="LiveId" clId="{A37303FA-0C21-4088-AA7C-C4CA47BC4E95}" dt="2022-10-12T22:16:29.211" v="983" actId="478"/>
            <ac:spMkLst>
              <pc:docMk/>
              <pc:sldMasterMk cId="1413973285" sldId="2147483648"/>
              <pc:sldLayoutMk cId="3425796660" sldId="2147483660"/>
              <ac:spMk id="4" creationId="{C5824066-4E90-9AE1-DAD5-DBAE966B578C}"/>
            </ac:spMkLst>
          </pc:spChg>
          <pc:spChg chg="del">
            <ac:chgData name="kayis kautsar" userId="3737c1c41a37e7dd" providerId="LiveId" clId="{A37303FA-0C21-4088-AA7C-C4CA47BC4E95}" dt="2022-10-12T22:16:29.211" v="983" actId="478"/>
            <ac:spMkLst>
              <pc:docMk/>
              <pc:sldMasterMk cId="1413973285" sldId="2147483648"/>
              <pc:sldLayoutMk cId="3425796660" sldId="2147483660"/>
              <ac:spMk id="5" creationId="{0AB47480-E052-7E22-52D3-77D1E84121C5}"/>
            </ac:spMkLst>
          </pc:spChg>
          <pc:spChg chg="add del mod">
            <ac:chgData name="kayis kautsar" userId="3737c1c41a37e7dd" providerId="LiveId" clId="{A37303FA-0C21-4088-AA7C-C4CA47BC4E95}" dt="2022-10-12T22:16:47.893" v="993"/>
            <ac:spMkLst>
              <pc:docMk/>
              <pc:sldMasterMk cId="1413973285" sldId="2147483648"/>
              <pc:sldLayoutMk cId="3425796660" sldId="2147483660"/>
              <ac:spMk id="6" creationId="{B457707C-5C66-CB7D-2415-0893ACC3FC35}"/>
            </ac:spMkLst>
          </pc:spChg>
          <pc:spChg chg="add del mod">
            <ac:chgData name="kayis kautsar" userId="3737c1c41a37e7dd" providerId="LiveId" clId="{A37303FA-0C21-4088-AA7C-C4CA47BC4E95}" dt="2022-10-12T22:16:44.246" v="992"/>
            <ac:spMkLst>
              <pc:docMk/>
              <pc:sldMasterMk cId="1413973285" sldId="2147483648"/>
              <pc:sldLayoutMk cId="3425796660" sldId="2147483660"/>
              <ac:spMk id="7" creationId="{D167C08A-DBE1-1D3D-687B-0D0D052AA492}"/>
            </ac:spMkLst>
          </pc:spChg>
          <pc:spChg chg="add del">
            <ac:chgData name="kayis kautsar" userId="3737c1c41a37e7dd" providerId="LiveId" clId="{A37303FA-0C21-4088-AA7C-C4CA47BC4E95}" dt="2022-10-12T22:16:33.536" v="985" actId="11529"/>
            <ac:spMkLst>
              <pc:docMk/>
              <pc:sldMasterMk cId="1413973285" sldId="2147483648"/>
              <pc:sldLayoutMk cId="3425796660" sldId="2147483660"/>
              <ac:spMk id="8" creationId="{698E1C5B-5004-A12E-D3B3-FEFC3C7BD22C}"/>
            </ac:spMkLst>
          </pc:spChg>
          <pc:spChg chg="add del mod">
            <ac:chgData name="kayis kautsar" userId="3737c1c41a37e7dd" providerId="LiveId" clId="{A37303FA-0C21-4088-AA7C-C4CA47BC4E95}" dt="2022-10-12T22:16:47.893" v="993"/>
            <ac:spMkLst>
              <pc:docMk/>
              <pc:sldMasterMk cId="1413973285" sldId="2147483648"/>
              <pc:sldLayoutMk cId="3425796660" sldId="2147483660"/>
              <ac:spMk id="9" creationId="{B943DCE3-FB54-8A0A-9D36-0917BDA89226}"/>
            </ac:spMkLst>
          </pc:spChg>
          <pc:spChg chg="add del mod">
            <ac:chgData name="kayis kautsar" userId="3737c1c41a37e7dd" providerId="LiveId" clId="{A37303FA-0C21-4088-AA7C-C4CA47BC4E95}" dt="2022-10-12T22:16:44.246" v="992"/>
            <ac:spMkLst>
              <pc:docMk/>
              <pc:sldMasterMk cId="1413973285" sldId="2147483648"/>
              <pc:sldLayoutMk cId="3425796660" sldId="2147483660"/>
              <ac:spMk id="10" creationId="{93FD9CFD-E67B-30B2-6431-DE8D5405DD48}"/>
            </ac:spMkLst>
          </pc:spChg>
          <pc:spChg chg="mod">
            <ac:chgData name="kayis kautsar" userId="3737c1c41a37e7dd" providerId="LiveId" clId="{A37303FA-0C21-4088-AA7C-C4CA47BC4E95}" dt="2022-10-12T22:16:44.246" v="992"/>
            <ac:spMkLst>
              <pc:docMk/>
              <pc:sldMasterMk cId="1413973285" sldId="2147483648"/>
              <pc:sldLayoutMk cId="3425796660" sldId="2147483660"/>
              <ac:spMk id="11" creationId="{ED6EC752-E62F-8CC7-5FE4-A443C827D172}"/>
            </ac:spMkLst>
          </pc:spChg>
          <pc:spChg chg="mod">
            <ac:chgData name="kayis kautsar" userId="3737c1c41a37e7dd" providerId="LiveId" clId="{A37303FA-0C21-4088-AA7C-C4CA47BC4E95}" dt="2022-10-12T22:16:47.893" v="993"/>
            <ac:spMkLst>
              <pc:docMk/>
              <pc:sldMasterMk cId="1413973285" sldId="2147483648"/>
              <pc:sldLayoutMk cId="3425796660" sldId="2147483660"/>
              <ac:spMk id="12" creationId="{39E97171-3B5B-E0B8-7D1F-F81D319682C9}"/>
            </ac:spMkLst>
          </pc:spChg>
        </pc:sldLayoutChg>
        <pc:sldLayoutChg chg="addSp delSp modSp new mod">
          <pc:chgData name="kayis kautsar" userId="3737c1c41a37e7dd" providerId="LiveId" clId="{A37303FA-0C21-4088-AA7C-C4CA47BC4E95}" dt="2022-10-13T02:59:07.641" v="2324" actId="6014"/>
          <pc:sldLayoutMkLst>
            <pc:docMk/>
            <pc:sldMasterMk cId="1413973285" sldId="2147483648"/>
            <pc:sldLayoutMk cId="3798846691" sldId="2147483661"/>
          </pc:sldLayoutMkLst>
          <pc:spChg chg="del">
            <ac:chgData name="kayis kautsar" userId="3737c1c41a37e7dd" providerId="LiveId" clId="{A37303FA-0C21-4088-AA7C-C4CA47BC4E95}" dt="2022-10-12T22:21:16.067" v="1067" actId="478"/>
            <ac:spMkLst>
              <pc:docMk/>
              <pc:sldMasterMk cId="1413973285" sldId="2147483648"/>
              <pc:sldLayoutMk cId="3798846691" sldId="2147483661"/>
              <ac:spMk id="2" creationId="{F73BADE3-CDCA-7F63-AF1C-0B978BAED141}"/>
            </ac:spMkLst>
          </pc:spChg>
          <pc:spChg chg="del">
            <ac:chgData name="kayis kautsar" userId="3737c1c41a37e7dd" providerId="LiveId" clId="{A37303FA-0C21-4088-AA7C-C4CA47BC4E95}" dt="2022-10-12T22:21:16.067" v="1067" actId="478"/>
            <ac:spMkLst>
              <pc:docMk/>
              <pc:sldMasterMk cId="1413973285" sldId="2147483648"/>
              <pc:sldLayoutMk cId="3798846691" sldId="2147483661"/>
              <ac:spMk id="3" creationId="{3204495A-59F5-FEB2-7447-B063FF2E9FC4}"/>
            </ac:spMkLst>
          </pc:spChg>
          <pc:spChg chg="del">
            <ac:chgData name="kayis kautsar" userId="3737c1c41a37e7dd" providerId="LiveId" clId="{A37303FA-0C21-4088-AA7C-C4CA47BC4E95}" dt="2022-10-12T22:21:16.067" v="1067" actId="478"/>
            <ac:spMkLst>
              <pc:docMk/>
              <pc:sldMasterMk cId="1413973285" sldId="2147483648"/>
              <pc:sldLayoutMk cId="3798846691" sldId="2147483661"/>
              <ac:spMk id="4" creationId="{6ED73476-C023-823D-E72B-DAED48AF6210}"/>
            </ac:spMkLst>
          </pc:spChg>
          <pc:spChg chg="del">
            <ac:chgData name="kayis kautsar" userId="3737c1c41a37e7dd" providerId="LiveId" clId="{A37303FA-0C21-4088-AA7C-C4CA47BC4E95}" dt="2022-10-12T22:21:16.067" v="1067" actId="478"/>
            <ac:spMkLst>
              <pc:docMk/>
              <pc:sldMasterMk cId="1413973285" sldId="2147483648"/>
              <pc:sldLayoutMk cId="3798846691" sldId="2147483661"/>
              <ac:spMk id="5" creationId="{F76093A8-EA6F-5768-4F05-E66B03E44832}"/>
            </ac:spMkLst>
          </pc:spChg>
          <pc:spChg chg="add del mod">
            <ac:chgData name="kayis kautsar" userId="3737c1c41a37e7dd" providerId="LiveId" clId="{A37303FA-0C21-4088-AA7C-C4CA47BC4E95}" dt="2022-10-12T22:21:35.581" v="1078"/>
            <ac:spMkLst>
              <pc:docMk/>
              <pc:sldMasterMk cId="1413973285" sldId="2147483648"/>
              <pc:sldLayoutMk cId="3798846691" sldId="2147483661"/>
              <ac:spMk id="6" creationId="{26437F4F-BD0F-5780-CDC9-0DE07313F7C8}"/>
            </ac:spMkLst>
          </pc:spChg>
          <pc:spChg chg="add del mod">
            <ac:chgData name="kayis kautsar" userId="3737c1c41a37e7dd" providerId="LiveId" clId="{A37303FA-0C21-4088-AA7C-C4CA47BC4E95}" dt="2022-10-12T22:21:31.195" v="1077"/>
            <ac:spMkLst>
              <pc:docMk/>
              <pc:sldMasterMk cId="1413973285" sldId="2147483648"/>
              <pc:sldLayoutMk cId="3798846691" sldId="2147483661"/>
              <ac:spMk id="7" creationId="{873D5826-13BE-6858-E942-7429D4EE4460}"/>
            </ac:spMkLst>
          </pc:spChg>
          <pc:spChg chg="add del mod">
            <ac:chgData name="kayis kautsar" userId="3737c1c41a37e7dd" providerId="LiveId" clId="{A37303FA-0C21-4088-AA7C-C4CA47BC4E95}" dt="2022-10-12T22:21:39.122" v="1079"/>
            <ac:spMkLst>
              <pc:docMk/>
              <pc:sldMasterMk cId="1413973285" sldId="2147483648"/>
              <pc:sldLayoutMk cId="3798846691" sldId="2147483661"/>
              <ac:spMk id="8" creationId="{7FC743A4-DAC5-926A-F1A6-A460630F53E8}"/>
            </ac:spMkLst>
          </pc:spChg>
          <pc:spChg chg="add del">
            <ac:chgData name="kayis kautsar" userId="3737c1c41a37e7dd" providerId="LiveId" clId="{A37303FA-0C21-4088-AA7C-C4CA47BC4E95}" dt="2022-10-12T22:21:20.180" v="1069" actId="11529"/>
            <ac:spMkLst>
              <pc:docMk/>
              <pc:sldMasterMk cId="1413973285" sldId="2147483648"/>
              <pc:sldLayoutMk cId="3798846691" sldId="2147483661"/>
              <ac:spMk id="9" creationId="{58E261BE-A60A-0FCE-2FD8-20F04F8D8A6B}"/>
            </ac:spMkLst>
          </pc:spChg>
          <pc:spChg chg="add del mod">
            <ac:chgData name="kayis kautsar" userId="3737c1c41a37e7dd" providerId="LiveId" clId="{A37303FA-0C21-4088-AA7C-C4CA47BC4E95}" dt="2022-10-12T22:21:39.122" v="1079"/>
            <ac:spMkLst>
              <pc:docMk/>
              <pc:sldMasterMk cId="1413973285" sldId="2147483648"/>
              <pc:sldLayoutMk cId="3798846691" sldId="2147483661"/>
              <ac:spMk id="10" creationId="{E3BEA6E1-0AA9-A155-7937-078EEA50C282}"/>
            </ac:spMkLst>
          </pc:spChg>
          <pc:spChg chg="add del mod">
            <ac:chgData name="kayis kautsar" userId="3737c1c41a37e7dd" providerId="LiveId" clId="{A37303FA-0C21-4088-AA7C-C4CA47BC4E95}" dt="2022-10-12T22:21:35.581" v="1078"/>
            <ac:spMkLst>
              <pc:docMk/>
              <pc:sldMasterMk cId="1413973285" sldId="2147483648"/>
              <pc:sldLayoutMk cId="3798846691" sldId="2147483661"/>
              <ac:spMk id="11" creationId="{92D0B465-48DB-A9D2-9128-DBC6B50CE3F0}"/>
            </ac:spMkLst>
          </pc:spChg>
          <pc:spChg chg="add del mod">
            <ac:chgData name="kayis kautsar" userId="3737c1c41a37e7dd" providerId="LiveId" clId="{A37303FA-0C21-4088-AA7C-C4CA47BC4E95}" dt="2022-10-12T22:21:31.195" v="1077"/>
            <ac:spMkLst>
              <pc:docMk/>
              <pc:sldMasterMk cId="1413973285" sldId="2147483648"/>
              <pc:sldLayoutMk cId="3798846691" sldId="2147483661"/>
              <ac:spMk id="12" creationId="{1E1AC923-CAC1-8456-78DE-8819E534DA28}"/>
            </ac:spMkLst>
          </pc:spChg>
          <pc:spChg chg="mod">
            <ac:chgData name="kayis kautsar" userId="3737c1c41a37e7dd" providerId="LiveId" clId="{A37303FA-0C21-4088-AA7C-C4CA47BC4E95}" dt="2022-10-12T22:21:31.195" v="1077"/>
            <ac:spMkLst>
              <pc:docMk/>
              <pc:sldMasterMk cId="1413973285" sldId="2147483648"/>
              <pc:sldLayoutMk cId="3798846691" sldId="2147483661"/>
              <ac:spMk id="13" creationId="{8C21EB69-134D-DF83-1E5A-1232305CAB30}"/>
            </ac:spMkLst>
          </pc:spChg>
          <pc:spChg chg="mod">
            <ac:chgData name="kayis kautsar" userId="3737c1c41a37e7dd" providerId="LiveId" clId="{A37303FA-0C21-4088-AA7C-C4CA47BC4E95}" dt="2022-10-12T22:21:35.581" v="1078"/>
            <ac:spMkLst>
              <pc:docMk/>
              <pc:sldMasterMk cId="1413973285" sldId="2147483648"/>
              <pc:sldLayoutMk cId="3798846691" sldId="2147483661"/>
              <ac:spMk id="14" creationId="{3B6DBDDB-1C66-CFD5-C01B-E601ECD9A3EB}"/>
            </ac:spMkLst>
          </pc:spChg>
          <pc:spChg chg="mod">
            <ac:chgData name="kayis kautsar" userId="3737c1c41a37e7dd" providerId="LiveId" clId="{A37303FA-0C21-4088-AA7C-C4CA47BC4E95}" dt="2022-10-12T22:21:39.122" v="1079"/>
            <ac:spMkLst>
              <pc:docMk/>
              <pc:sldMasterMk cId="1413973285" sldId="2147483648"/>
              <pc:sldLayoutMk cId="3798846691" sldId="2147483661"/>
              <ac:spMk id="15" creationId="{72C3571A-4D65-DE80-5672-95BEF4FBA6FD}"/>
            </ac:spMkLst>
          </pc:spChg>
        </pc:sldLayoutChg>
        <pc:sldLayoutChg chg="addSp delSp modSp new mod">
          <pc:chgData name="kayis kautsar" userId="3737c1c41a37e7dd" providerId="LiveId" clId="{A37303FA-0C21-4088-AA7C-C4CA47BC4E95}" dt="2022-10-13T03:01:12.494" v="2343" actId="6014"/>
          <pc:sldLayoutMkLst>
            <pc:docMk/>
            <pc:sldMasterMk cId="1413973285" sldId="2147483648"/>
            <pc:sldLayoutMk cId="2831586010" sldId="2147483662"/>
          </pc:sldLayoutMkLst>
          <pc:spChg chg="del">
            <ac:chgData name="kayis kautsar" userId="3737c1c41a37e7dd" providerId="LiveId" clId="{A37303FA-0C21-4088-AA7C-C4CA47BC4E95}" dt="2022-10-12T22:27:06.010" v="1159" actId="478"/>
            <ac:spMkLst>
              <pc:docMk/>
              <pc:sldMasterMk cId="1413973285" sldId="2147483648"/>
              <pc:sldLayoutMk cId="2831586010" sldId="2147483662"/>
              <ac:spMk id="2" creationId="{27D6EDA7-60E6-AFDE-4124-34734347DD61}"/>
            </ac:spMkLst>
          </pc:spChg>
          <pc:spChg chg="del">
            <ac:chgData name="kayis kautsar" userId="3737c1c41a37e7dd" providerId="LiveId" clId="{A37303FA-0C21-4088-AA7C-C4CA47BC4E95}" dt="2022-10-12T22:27:06.010" v="1159" actId="478"/>
            <ac:spMkLst>
              <pc:docMk/>
              <pc:sldMasterMk cId="1413973285" sldId="2147483648"/>
              <pc:sldLayoutMk cId="2831586010" sldId="2147483662"/>
              <ac:spMk id="3" creationId="{FD71FA4E-8914-B05C-B677-C81C5626AD38}"/>
            </ac:spMkLst>
          </pc:spChg>
          <pc:spChg chg="del">
            <ac:chgData name="kayis kautsar" userId="3737c1c41a37e7dd" providerId="LiveId" clId="{A37303FA-0C21-4088-AA7C-C4CA47BC4E95}" dt="2022-10-12T22:27:06.010" v="1159" actId="478"/>
            <ac:spMkLst>
              <pc:docMk/>
              <pc:sldMasterMk cId="1413973285" sldId="2147483648"/>
              <pc:sldLayoutMk cId="2831586010" sldId="2147483662"/>
              <ac:spMk id="4" creationId="{E36C1026-E7DE-728D-0E4C-3AD26F59CB7C}"/>
            </ac:spMkLst>
          </pc:spChg>
          <pc:spChg chg="del">
            <ac:chgData name="kayis kautsar" userId="3737c1c41a37e7dd" providerId="LiveId" clId="{A37303FA-0C21-4088-AA7C-C4CA47BC4E95}" dt="2022-10-12T22:27:06.010" v="1159" actId="478"/>
            <ac:spMkLst>
              <pc:docMk/>
              <pc:sldMasterMk cId="1413973285" sldId="2147483648"/>
              <pc:sldLayoutMk cId="2831586010" sldId="2147483662"/>
              <ac:spMk id="5" creationId="{6D1664AD-E571-50D0-2542-9BC0A3AC3B03}"/>
            </ac:spMkLst>
          </pc:spChg>
          <pc:spChg chg="add del mod">
            <ac:chgData name="kayis kautsar" userId="3737c1c41a37e7dd" providerId="LiveId" clId="{A37303FA-0C21-4088-AA7C-C4CA47BC4E95}" dt="2022-10-12T22:27:12.330" v="1162"/>
            <ac:spMkLst>
              <pc:docMk/>
              <pc:sldMasterMk cId="1413973285" sldId="2147483648"/>
              <pc:sldLayoutMk cId="2831586010" sldId="2147483662"/>
              <ac:spMk id="6" creationId="{A58FCDFD-C5D9-12AA-70D2-694929789C03}"/>
            </ac:spMkLst>
          </pc:spChg>
          <pc:spChg chg="add del">
            <ac:chgData name="kayis kautsar" userId="3737c1c41a37e7dd" providerId="LiveId" clId="{A37303FA-0C21-4088-AA7C-C4CA47BC4E95}" dt="2022-10-12T22:27:09.337" v="1161" actId="11529"/>
            <ac:spMkLst>
              <pc:docMk/>
              <pc:sldMasterMk cId="1413973285" sldId="2147483648"/>
              <pc:sldLayoutMk cId="2831586010" sldId="2147483662"/>
              <ac:spMk id="7" creationId="{391E2A10-4D40-1706-3689-F276ECB9C0C8}"/>
            </ac:spMkLst>
          </pc:spChg>
          <pc:spChg chg="add del mod">
            <ac:chgData name="kayis kautsar" userId="3737c1c41a37e7dd" providerId="LiveId" clId="{A37303FA-0C21-4088-AA7C-C4CA47BC4E95}" dt="2022-10-12T22:27:12.330" v="1162"/>
            <ac:spMkLst>
              <pc:docMk/>
              <pc:sldMasterMk cId="1413973285" sldId="2147483648"/>
              <pc:sldLayoutMk cId="2831586010" sldId="2147483662"/>
              <ac:spMk id="8" creationId="{8A56B22E-D76D-949C-5592-B28D9237F5E5}"/>
            </ac:spMkLst>
          </pc:spChg>
          <pc:spChg chg="mod">
            <ac:chgData name="kayis kautsar" userId="3737c1c41a37e7dd" providerId="LiveId" clId="{A37303FA-0C21-4088-AA7C-C4CA47BC4E95}" dt="2022-10-12T22:27:12.330" v="1162"/>
            <ac:spMkLst>
              <pc:docMk/>
              <pc:sldMasterMk cId="1413973285" sldId="2147483648"/>
              <pc:sldLayoutMk cId="2831586010" sldId="2147483662"/>
              <ac:spMk id="9" creationId="{A8765FBC-29BB-1BBA-0087-BBC349B52F99}"/>
            </ac:spMkLst>
          </pc:spChg>
        </pc:sldLayoutChg>
        <pc:sldLayoutChg chg="addSp delSp modSp new mod">
          <pc:chgData name="kayis kautsar" userId="3737c1c41a37e7dd" providerId="LiveId" clId="{A37303FA-0C21-4088-AA7C-C4CA47BC4E95}" dt="2022-10-13T03:01:14.749" v="2344" actId="6014"/>
          <pc:sldLayoutMkLst>
            <pc:docMk/>
            <pc:sldMasterMk cId="1413973285" sldId="2147483648"/>
            <pc:sldLayoutMk cId="3973642657" sldId="2147483663"/>
          </pc:sldLayoutMkLst>
          <pc:spChg chg="del">
            <ac:chgData name="kayis kautsar" userId="3737c1c41a37e7dd" providerId="LiveId" clId="{A37303FA-0C21-4088-AA7C-C4CA47BC4E95}" dt="2022-10-12T22:30:01.522" v="1211" actId="478"/>
            <ac:spMkLst>
              <pc:docMk/>
              <pc:sldMasterMk cId="1413973285" sldId="2147483648"/>
              <pc:sldLayoutMk cId="3973642657" sldId="2147483663"/>
              <ac:spMk id="2" creationId="{F41A2F78-975D-E86B-8A0B-448CE08D2A20}"/>
            </ac:spMkLst>
          </pc:spChg>
          <pc:spChg chg="del">
            <ac:chgData name="kayis kautsar" userId="3737c1c41a37e7dd" providerId="LiveId" clId="{A37303FA-0C21-4088-AA7C-C4CA47BC4E95}" dt="2022-10-12T22:30:01.522" v="1211" actId="478"/>
            <ac:spMkLst>
              <pc:docMk/>
              <pc:sldMasterMk cId="1413973285" sldId="2147483648"/>
              <pc:sldLayoutMk cId="3973642657" sldId="2147483663"/>
              <ac:spMk id="3" creationId="{41407606-66A3-3642-DCC1-FD5A855CB069}"/>
            </ac:spMkLst>
          </pc:spChg>
          <pc:spChg chg="del">
            <ac:chgData name="kayis kautsar" userId="3737c1c41a37e7dd" providerId="LiveId" clId="{A37303FA-0C21-4088-AA7C-C4CA47BC4E95}" dt="2022-10-12T22:30:01.522" v="1211" actId="478"/>
            <ac:spMkLst>
              <pc:docMk/>
              <pc:sldMasterMk cId="1413973285" sldId="2147483648"/>
              <pc:sldLayoutMk cId="3973642657" sldId="2147483663"/>
              <ac:spMk id="4" creationId="{C772F459-72F1-F9EC-12ED-59BF171BC085}"/>
            </ac:spMkLst>
          </pc:spChg>
          <pc:spChg chg="del">
            <ac:chgData name="kayis kautsar" userId="3737c1c41a37e7dd" providerId="LiveId" clId="{A37303FA-0C21-4088-AA7C-C4CA47BC4E95}" dt="2022-10-12T22:30:01.522" v="1211" actId="478"/>
            <ac:spMkLst>
              <pc:docMk/>
              <pc:sldMasterMk cId="1413973285" sldId="2147483648"/>
              <pc:sldLayoutMk cId="3973642657" sldId="2147483663"/>
              <ac:spMk id="5" creationId="{2F6E2F4F-A710-0438-0E7A-0BD7CB87C7DC}"/>
            </ac:spMkLst>
          </pc:spChg>
          <pc:spChg chg="add del mod">
            <ac:chgData name="kayis kautsar" userId="3737c1c41a37e7dd" providerId="LiveId" clId="{A37303FA-0C21-4088-AA7C-C4CA47BC4E95}" dt="2022-10-12T22:30:06.994" v="1214"/>
            <ac:spMkLst>
              <pc:docMk/>
              <pc:sldMasterMk cId="1413973285" sldId="2147483648"/>
              <pc:sldLayoutMk cId="3973642657" sldId="2147483663"/>
              <ac:spMk id="6" creationId="{B28540E4-4543-EF1E-0303-F773F2017750}"/>
            </ac:spMkLst>
          </pc:spChg>
          <pc:spChg chg="add del">
            <ac:chgData name="kayis kautsar" userId="3737c1c41a37e7dd" providerId="LiveId" clId="{A37303FA-0C21-4088-AA7C-C4CA47BC4E95}" dt="2022-10-12T22:30:05.120" v="1213" actId="11529"/>
            <ac:spMkLst>
              <pc:docMk/>
              <pc:sldMasterMk cId="1413973285" sldId="2147483648"/>
              <pc:sldLayoutMk cId="3973642657" sldId="2147483663"/>
              <ac:spMk id="7" creationId="{29E99300-3495-9C8C-1CA5-C9ABD51C12D8}"/>
            </ac:spMkLst>
          </pc:spChg>
          <pc:spChg chg="add del mod">
            <ac:chgData name="kayis kautsar" userId="3737c1c41a37e7dd" providerId="LiveId" clId="{A37303FA-0C21-4088-AA7C-C4CA47BC4E95}" dt="2022-10-12T22:30:06.994" v="1214"/>
            <ac:spMkLst>
              <pc:docMk/>
              <pc:sldMasterMk cId="1413973285" sldId="2147483648"/>
              <pc:sldLayoutMk cId="3973642657" sldId="2147483663"/>
              <ac:spMk id="8" creationId="{391355C7-B727-8A08-4F00-79B64391ECCD}"/>
            </ac:spMkLst>
          </pc:spChg>
          <pc:spChg chg="mod">
            <ac:chgData name="kayis kautsar" userId="3737c1c41a37e7dd" providerId="LiveId" clId="{A37303FA-0C21-4088-AA7C-C4CA47BC4E95}" dt="2022-10-12T22:30:06.994" v="1214"/>
            <ac:spMkLst>
              <pc:docMk/>
              <pc:sldMasterMk cId="1413973285" sldId="2147483648"/>
              <pc:sldLayoutMk cId="3973642657" sldId="2147483663"/>
              <ac:spMk id="9" creationId="{E5ABFD8A-6886-448D-71C7-5B90E34C40FE}"/>
            </ac:spMkLst>
          </pc:spChg>
        </pc:sldLayoutChg>
        <pc:sldLayoutChg chg="delSp new mod">
          <pc:chgData name="kayis kautsar" userId="3737c1c41a37e7dd" providerId="LiveId" clId="{A37303FA-0C21-4088-AA7C-C4CA47BC4E95}" dt="2022-10-13T03:01:17.250" v="2345" actId="6014"/>
          <pc:sldLayoutMkLst>
            <pc:docMk/>
            <pc:sldMasterMk cId="1413973285" sldId="2147483648"/>
            <pc:sldLayoutMk cId="2883982259" sldId="2147483664"/>
          </pc:sldLayoutMkLst>
          <pc:spChg chg="del">
            <ac:chgData name="kayis kautsar" userId="3737c1c41a37e7dd" providerId="LiveId" clId="{A37303FA-0C21-4088-AA7C-C4CA47BC4E95}" dt="2022-10-12T22:34:29.972" v="1283" actId="478"/>
            <ac:spMkLst>
              <pc:docMk/>
              <pc:sldMasterMk cId="1413973285" sldId="2147483648"/>
              <pc:sldLayoutMk cId="2883982259" sldId="2147483664"/>
              <ac:spMk id="2" creationId="{410E681E-9495-7245-771D-782FCF4309F5}"/>
            </ac:spMkLst>
          </pc:spChg>
          <pc:spChg chg="del">
            <ac:chgData name="kayis kautsar" userId="3737c1c41a37e7dd" providerId="LiveId" clId="{A37303FA-0C21-4088-AA7C-C4CA47BC4E95}" dt="2022-10-12T22:34:29.972" v="1283" actId="478"/>
            <ac:spMkLst>
              <pc:docMk/>
              <pc:sldMasterMk cId="1413973285" sldId="2147483648"/>
              <pc:sldLayoutMk cId="2883982259" sldId="2147483664"/>
              <ac:spMk id="3" creationId="{E1349E1E-37F8-DEFA-031E-F345BFD58CC2}"/>
            </ac:spMkLst>
          </pc:spChg>
          <pc:spChg chg="del">
            <ac:chgData name="kayis kautsar" userId="3737c1c41a37e7dd" providerId="LiveId" clId="{A37303FA-0C21-4088-AA7C-C4CA47BC4E95}" dt="2022-10-12T22:34:29.972" v="1283" actId="478"/>
            <ac:spMkLst>
              <pc:docMk/>
              <pc:sldMasterMk cId="1413973285" sldId="2147483648"/>
              <pc:sldLayoutMk cId="2883982259" sldId="2147483664"/>
              <ac:spMk id="4" creationId="{94130AE7-BCD0-B2C0-FFDC-1FFBC726D32E}"/>
            </ac:spMkLst>
          </pc:spChg>
          <pc:spChg chg="del">
            <ac:chgData name="kayis kautsar" userId="3737c1c41a37e7dd" providerId="LiveId" clId="{A37303FA-0C21-4088-AA7C-C4CA47BC4E95}" dt="2022-10-12T22:34:29.972" v="1283" actId="478"/>
            <ac:spMkLst>
              <pc:docMk/>
              <pc:sldMasterMk cId="1413973285" sldId="2147483648"/>
              <pc:sldLayoutMk cId="2883982259" sldId="2147483664"/>
              <ac:spMk id="5" creationId="{CC522327-DD18-564A-4ECC-5414E4D663FA}"/>
            </ac:spMkLst>
          </pc:spChg>
        </pc:sldLayoutChg>
        <pc:sldLayoutChg chg="addSp delSp modSp new mod">
          <pc:chgData name="kayis kautsar" userId="3737c1c41a37e7dd" providerId="LiveId" clId="{A37303FA-0C21-4088-AA7C-C4CA47BC4E95}" dt="2022-10-13T03:01:19.330" v="2346" actId="6014"/>
          <pc:sldLayoutMkLst>
            <pc:docMk/>
            <pc:sldMasterMk cId="1413973285" sldId="2147483648"/>
            <pc:sldLayoutMk cId="1831612485" sldId="2147483665"/>
          </pc:sldLayoutMkLst>
          <pc:spChg chg="del">
            <ac:chgData name="kayis kautsar" userId="3737c1c41a37e7dd" providerId="LiveId" clId="{A37303FA-0C21-4088-AA7C-C4CA47BC4E95}" dt="2022-10-12T22:37:01.236" v="1326" actId="478"/>
            <ac:spMkLst>
              <pc:docMk/>
              <pc:sldMasterMk cId="1413973285" sldId="2147483648"/>
              <pc:sldLayoutMk cId="1831612485" sldId="2147483665"/>
              <ac:spMk id="2" creationId="{F62A4031-200D-E766-4345-2E9501144464}"/>
            </ac:spMkLst>
          </pc:spChg>
          <pc:spChg chg="del">
            <ac:chgData name="kayis kautsar" userId="3737c1c41a37e7dd" providerId="LiveId" clId="{A37303FA-0C21-4088-AA7C-C4CA47BC4E95}" dt="2022-10-12T22:37:01.236" v="1326" actId="478"/>
            <ac:spMkLst>
              <pc:docMk/>
              <pc:sldMasterMk cId="1413973285" sldId="2147483648"/>
              <pc:sldLayoutMk cId="1831612485" sldId="2147483665"/>
              <ac:spMk id="3" creationId="{828ADB3C-1DE4-2A87-4DE1-9C4F520782B3}"/>
            </ac:spMkLst>
          </pc:spChg>
          <pc:spChg chg="del">
            <ac:chgData name="kayis kautsar" userId="3737c1c41a37e7dd" providerId="LiveId" clId="{A37303FA-0C21-4088-AA7C-C4CA47BC4E95}" dt="2022-10-12T22:37:01.236" v="1326" actId="478"/>
            <ac:spMkLst>
              <pc:docMk/>
              <pc:sldMasterMk cId="1413973285" sldId="2147483648"/>
              <pc:sldLayoutMk cId="1831612485" sldId="2147483665"/>
              <ac:spMk id="4" creationId="{6C94D67C-1E75-9201-04D9-411483A0D1BD}"/>
            </ac:spMkLst>
          </pc:spChg>
          <pc:spChg chg="del">
            <ac:chgData name="kayis kautsar" userId="3737c1c41a37e7dd" providerId="LiveId" clId="{A37303FA-0C21-4088-AA7C-C4CA47BC4E95}" dt="2022-10-12T22:37:01.236" v="1326" actId="478"/>
            <ac:spMkLst>
              <pc:docMk/>
              <pc:sldMasterMk cId="1413973285" sldId="2147483648"/>
              <pc:sldLayoutMk cId="1831612485" sldId="2147483665"/>
              <ac:spMk id="5" creationId="{CD902B73-4822-6274-D25D-3D4BAD986C5D}"/>
            </ac:spMkLst>
          </pc:spChg>
          <pc:spChg chg="add del mod">
            <ac:chgData name="kayis kautsar" userId="3737c1c41a37e7dd" providerId="LiveId" clId="{A37303FA-0C21-4088-AA7C-C4CA47BC4E95}" dt="2022-10-12T22:37:15.120" v="1333"/>
            <ac:spMkLst>
              <pc:docMk/>
              <pc:sldMasterMk cId="1413973285" sldId="2147483648"/>
              <pc:sldLayoutMk cId="1831612485" sldId="2147483665"/>
              <ac:spMk id="6" creationId="{D9362B48-D4E1-D83E-390F-E2F04DA1CB78}"/>
            </ac:spMkLst>
          </pc:spChg>
          <pc:spChg chg="add del mod">
            <ac:chgData name="kayis kautsar" userId="3737c1c41a37e7dd" providerId="LiveId" clId="{A37303FA-0C21-4088-AA7C-C4CA47BC4E95}" dt="2022-10-12T22:37:11.828" v="1332"/>
            <ac:spMkLst>
              <pc:docMk/>
              <pc:sldMasterMk cId="1413973285" sldId="2147483648"/>
              <pc:sldLayoutMk cId="1831612485" sldId="2147483665"/>
              <ac:spMk id="7" creationId="{8758FFA6-666B-EAD1-E282-6702DD5C01B8}"/>
            </ac:spMkLst>
          </pc:spChg>
          <pc:spChg chg="add del">
            <ac:chgData name="kayis kautsar" userId="3737c1c41a37e7dd" providerId="LiveId" clId="{A37303FA-0C21-4088-AA7C-C4CA47BC4E95}" dt="2022-10-12T22:37:05.151" v="1328" actId="11529"/>
            <ac:spMkLst>
              <pc:docMk/>
              <pc:sldMasterMk cId="1413973285" sldId="2147483648"/>
              <pc:sldLayoutMk cId="1831612485" sldId="2147483665"/>
              <ac:spMk id="8" creationId="{5F3E7EFF-4926-41C3-BE1D-B222C1B3B59F}"/>
            </ac:spMkLst>
          </pc:spChg>
          <pc:spChg chg="add del mod">
            <ac:chgData name="kayis kautsar" userId="3737c1c41a37e7dd" providerId="LiveId" clId="{A37303FA-0C21-4088-AA7C-C4CA47BC4E95}" dt="2022-10-12T22:37:15.120" v="1333"/>
            <ac:spMkLst>
              <pc:docMk/>
              <pc:sldMasterMk cId="1413973285" sldId="2147483648"/>
              <pc:sldLayoutMk cId="1831612485" sldId="2147483665"/>
              <ac:spMk id="9" creationId="{2EAC2CCD-9056-05ED-1800-08916C23815D}"/>
            </ac:spMkLst>
          </pc:spChg>
          <pc:spChg chg="add del mod">
            <ac:chgData name="kayis kautsar" userId="3737c1c41a37e7dd" providerId="LiveId" clId="{A37303FA-0C21-4088-AA7C-C4CA47BC4E95}" dt="2022-10-12T22:37:11.828" v="1332"/>
            <ac:spMkLst>
              <pc:docMk/>
              <pc:sldMasterMk cId="1413973285" sldId="2147483648"/>
              <pc:sldLayoutMk cId="1831612485" sldId="2147483665"/>
              <ac:spMk id="10" creationId="{5A635200-0F09-AFDE-EA08-C3FFD732B01D}"/>
            </ac:spMkLst>
          </pc:spChg>
          <pc:spChg chg="mod">
            <ac:chgData name="kayis kautsar" userId="3737c1c41a37e7dd" providerId="LiveId" clId="{A37303FA-0C21-4088-AA7C-C4CA47BC4E95}" dt="2022-10-12T22:37:11.828" v="1332"/>
            <ac:spMkLst>
              <pc:docMk/>
              <pc:sldMasterMk cId="1413973285" sldId="2147483648"/>
              <pc:sldLayoutMk cId="1831612485" sldId="2147483665"/>
              <ac:spMk id="11" creationId="{83A3C149-ECC4-0E6E-9CDF-27845EFB5749}"/>
            </ac:spMkLst>
          </pc:spChg>
          <pc:spChg chg="mod">
            <ac:chgData name="kayis kautsar" userId="3737c1c41a37e7dd" providerId="LiveId" clId="{A37303FA-0C21-4088-AA7C-C4CA47BC4E95}" dt="2022-10-12T22:37:15.120" v="1333"/>
            <ac:spMkLst>
              <pc:docMk/>
              <pc:sldMasterMk cId="1413973285" sldId="2147483648"/>
              <pc:sldLayoutMk cId="1831612485" sldId="2147483665"/>
              <ac:spMk id="12" creationId="{3D483F49-17A0-1C81-E8B0-0CB2D56FA760}"/>
            </ac:spMkLst>
          </pc:spChg>
        </pc:sldLayoutChg>
        <pc:sldLayoutChg chg="addSp delSp modSp new mod">
          <pc:chgData name="kayis kautsar" userId="3737c1c41a37e7dd" providerId="LiveId" clId="{A37303FA-0C21-4088-AA7C-C4CA47BC4E95}" dt="2022-10-13T03:01:21.195" v="2347" actId="6014"/>
          <pc:sldLayoutMkLst>
            <pc:docMk/>
            <pc:sldMasterMk cId="1413973285" sldId="2147483648"/>
            <pc:sldLayoutMk cId="4112620176" sldId="2147483666"/>
          </pc:sldLayoutMkLst>
          <pc:spChg chg="del">
            <ac:chgData name="kayis kautsar" userId="3737c1c41a37e7dd" providerId="LiveId" clId="{A37303FA-0C21-4088-AA7C-C4CA47BC4E95}" dt="2022-10-12T22:41:08.483" v="1396" actId="478"/>
            <ac:spMkLst>
              <pc:docMk/>
              <pc:sldMasterMk cId="1413973285" sldId="2147483648"/>
              <pc:sldLayoutMk cId="4112620176" sldId="2147483666"/>
              <ac:spMk id="2" creationId="{D9B62200-0425-9E50-1F71-EB28D3DCE5BD}"/>
            </ac:spMkLst>
          </pc:spChg>
          <pc:spChg chg="del">
            <ac:chgData name="kayis kautsar" userId="3737c1c41a37e7dd" providerId="LiveId" clId="{A37303FA-0C21-4088-AA7C-C4CA47BC4E95}" dt="2022-10-12T22:41:08.483" v="1396" actId="478"/>
            <ac:spMkLst>
              <pc:docMk/>
              <pc:sldMasterMk cId="1413973285" sldId="2147483648"/>
              <pc:sldLayoutMk cId="4112620176" sldId="2147483666"/>
              <ac:spMk id="3" creationId="{1A8ED5B0-1F26-2EF6-D13E-B031DDF833C2}"/>
            </ac:spMkLst>
          </pc:spChg>
          <pc:spChg chg="del">
            <ac:chgData name="kayis kautsar" userId="3737c1c41a37e7dd" providerId="LiveId" clId="{A37303FA-0C21-4088-AA7C-C4CA47BC4E95}" dt="2022-10-12T22:41:08.483" v="1396" actId="478"/>
            <ac:spMkLst>
              <pc:docMk/>
              <pc:sldMasterMk cId="1413973285" sldId="2147483648"/>
              <pc:sldLayoutMk cId="4112620176" sldId="2147483666"/>
              <ac:spMk id="4" creationId="{154390BD-7A44-67A2-3E09-E8663095445E}"/>
            </ac:spMkLst>
          </pc:spChg>
          <pc:spChg chg="del">
            <ac:chgData name="kayis kautsar" userId="3737c1c41a37e7dd" providerId="LiveId" clId="{A37303FA-0C21-4088-AA7C-C4CA47BC4E95}" dt="2022-10-12T22:41:08.483" v="1396" actId="478"/>
            <ac:spMkLst>
              <pc:docMk/>
              <pc:sldMasterMk cId="1413973285" sldId="2147483648"/>
              <pc:sldLayoutMk cId="4112620176" sldId="2147483666"/>
              <ac:spMk id="5" creationId="{7AD49FF4-E951-F1A8-5F59-EA8E3BB88F7D}"/>
            </ac:spMkLst>
          </pc:spChg>
          <pc:spChg chg="add del mod">
            <ac:chgData name="kayis kautsar" userId="3737c1c41a37e7dd" providerId="LiveId" clId="{A37303FA-0C21-4088-AA7C-C4CA47BC4E95}" dt="2022-10-12T22:41:22.540" v="1402"/>
            <ac:spMkLst>
              <pc:docMk/>
              <pc:sldMasterMk cId="1413973285" sldId="2147483648"/>
              <pc:sldLayoutMk cId="4112620176" sldId="2147483666"/>
              <ac:spMk id="6" creationId="{C1237235-9E25-4916-C7A8-9726FB4347F9}"/>
            </ac:spMkLst>
          </pc:spChg>
          <pc:spChg chg="add del mod">
            <ac:chgData name="kayis kautsar" userId="3737c1c41a37e7dd" providerId="LiveId" clId="{A37303FA-0C21-4088-AA7C-C4CA47BC4E95}" dt="2022-10-12T22:41:19.281" v="1401"/>
            <ac:spMkLst>
              <pc:docMk/>
              <pc:sldMasterMk cId="1413973285" sldId="2147483648"/>
              <pc:sldLayoutMk cId="4112620176" sldId="2147483666"/>
              <ac:spMk id="7" creationId="{DD88E7B8-1E75-436F-89A5-14159D0F7CBC}"/>
            </ac:spMkLst>
          </pc:spChg>
          <pc:spChg chg="add del">
            <ac:chgData name="kayis kautsar" userId="3737c1c41a37e7dd" providerId="LiveId" clId="{A37303FA-0C21-4088-AA7C-C4CA47BC4E95}" dt="2022-10-12T22:41:12.816" v="1398" actId="11529"/>
            <ac:spMkLst>
              <pc:docMk/>
              <pc:sldMasterMk cId="1413973285" sldId="2147483648"/>
              <pc:sldLayoutMk cId="4112620176" sldId="2147483666"/>
              <ac:spMk id="8" creationId="{813F1371-0853-2CE7-42A5-289A1FD0E4B8}"/>
            </ac:spMkLst>
          </pc:spChg>
          <pc:spChg chg="add del mod">
            <ac:chgData name="kayis kautsar" userId="3737c1c41a37e7dd" providerId="LiveId" clId="{A37303FA-0C21-4088-AA7C-C4CA47BC4E95}" dt="2022-10-12T22:41:22.540" v="1402"/>
            <ac:spMkLst>
              <pc:docMk/>
              <pc:sldMasterMk cId="1413973285" sldId="2147483648"/>
              <pc:sldLayoutMk cId="4112620176" sldId="2147483666"/>
              <ac:spMk id="9" creationId="{6E5E17D6-8E05-FAD6-EDC1-D0FC32738846}"/>
            </ac:spMkLst>
          </pc:spChg>
          <pc:spChg chg="add del mod">
            <ac:chgData name="kayis kautsar" userId="3737c1c41a37e7dd" providerId="LiveId" clId="{A37303FA-0C21-4088-AA7C-C4CA47BC4E95}" dt="2022-10-12T22:41:19.281" v="1401"/>
            <ac:spMkLst>
              <pc:docMk/>
              <pc:sldMasterMk cId="1413973285" sldId="2147483648"/>
              <pc:sldLayoutMk cId="4112620176" sldId="2147483666"/>
              <ac:spMk id="10" creationId="{FDB764BC-9D4F-1A17-175B-CAF6BAD9CFD1}"/>
            </ac:spMkLst>
          </pc:spChg>
          <pc:spChg chg="mod">
            <ac:chgData name="kayis kautsar" userId="3737c1c41a37e7dd" providerId="LiveId" clId="{A37303FA-0C21-4088-AA7C-C4CA47BC4E95}" dt="2022-10-12T22:41:19.281" v="1401"/>
            <ac:spMkLst>
              <pc:docMk/>
              <pc:sldMasterMk cId="1413973285" sldId="2147483648"/>
              <pc:sldLayoutMk cId="4112620176" sldId="2147483666"/>
              <ac:spMk id="11" creationId="{338E08B5-75D9-1316-DBD1-0AC6B9164FCA}"/>
            </ac:spMkLst>
          </pc:spChg>
          <pc:spChg chg="mod">
            <ac:chgData name="kayis kautsar" userId="3737c1c41a37e7dd" providerId="LiveId" clId="{A37303FA-0C21-4088-AA7C-C4CA47BC4E95}" dt="2022-10-12T22:41:22.540" v="1402"/>
            <ac:spMkLst>
              <pc:docMk/>
              <pc:sldMasterMk cId="1413973285" sldId="2147483648"/>
              <pc:sldLayoutMk cId="4112620176" sldId="2147483666"/>
              <ac:spMk id="12" creationId="{43538507-D66D-71D1-3BA8-A7FF36CF29D5}"/>
            </ac:spMkLst>
          </pc:spChg>
        </pc:sldLayoutChg>
        <pc:sldLayoutChg chg="addSp delSp modSp new mod">
          <pc:chgData name="kayis kautsar" userId="3737c1c41a37e7dd" providerId="LiveId" clId="{A37303FA-0C21-4088-AA7C-C4CA47BC4E95}" dt="2022-10-13T03:01:23.282" v="2348" actId="6014"/>
          <pc:sldLayoutMkLst>
            <pc:docMk/>
            <pc:sldMasterMk cId="1413973285" sldId="2147483648"/>
            <pc:sldLayoutMk cId="1351638349" sldId="2147483667"/>
          </pc:sldLayoutMkLst>
          <pc:spChg chg="del">
            <ac:chgData name="kayis kautsar" userId="3737c1c41a37e7dd" providerId="LiveId" clId="{A37303FA-0C21-4088-AA7C-C4CA47BC4E95}" dt="2022-10-13T00:23:12.872" v="1462" actId="478"/>
            <ac:spMkLst>
              <pc:docMk/>
              <pc:sldMasterMk cId="1413973285" sldId="2147483648"/>
              <pc:sldLayoutMk cId="1351638349" sldId="2147483667"/>
              <ac:spMk id="2" creationId="{471192F7-282E-79E2-3805-C308361B4CF9}"/>
            </ac:spMkLst>
          </pc:spChg>
          <pc:spChg chg="del">
            <ac:chgData name="kayis kautsar" userId="3737c1c41a37e7dd" providerId="LiveId" clId="{A37303FA-0C21-4088-AA7C-C4CA47BC4E95}" dt="2022-10-13T00:23:12.872" v="1462" actId="478"/>
            <ac:spMkLst>
              <pc:docMk/>
              <pc:sldMasterMk cId="1413973285" sldId="2147483648"/>
              <pc:sldLayoutMk cId="1351638349" sldId="2147483667"/>
              <ac:spMk id="3" creationId="{1FD89290-4CE5-C2E7-2420-78A9C0B6E5C5}"/>
            </ac:spMkLst>
          </pc:spChg>
          <pc:spChg chg="del">
            <ac:chgData name="kayis kautsar" userId="3737c1c41a37e7dd" providerId="LiveId" clId="{A37303FA-0C21-4088-AA7C-C4CA47BC4E95}" dt="2022-10-13T00:23:12.872" v="1462" actId="478"/>
            <ac:spMkLst>
              <pc:docMk/>
              <pc:sldMasterMk cId="1413973285" sldId="2147483648"/>
              <pc:sldLayoutMk cId="1351638349" sldId="2147483667"/>
              <ac:spMk id="4" creationId="{2999D325-54CB-9CBD-1542-0F6ADE1B26AA}"/>
            </ac:spMkLst>
          </pc:spChg>
          <pc:spChg chg="del">
            <ac:chgData name="kayis kautsar" userId="3737c1c41a37e7dd" providerId="LiveId" clId="{A37303FA-0C21-4088-AA7C-C4CA47BC4E95}" dt="2022-10-13T00:23:12.872" v="1462" actId="478"/>
            <ac:spMkLst>
              <pc:docMk/>
              <pc:sldMasterMk cId="1413973285" sldId="2147483648"/>
              <pc:sldLayoutMk cId="1351638349" sldId="2147483667"/>
              <ac:spMk id="5" creationId="{B946C07A-09D4-2966-B3E1-D1820685A1E2}"/>
            </ac:spMkLst>
          </pc:spChg>
          <pc:spChg chg="add del mod">
            <ac:chgData name="kayis kautsar" userId="3737c1c41a37e7dd" providerId="LiveId" clId="{A37303FA-0C21-4088-AA7C-C4CA47BC4E95}" dt="2022-10-13T00:23:23.139" v="1468"/>
            <ac:spMkLst>
              <pc:docMk/>
              <pc:sldMasterMk cId="1413973285" sldId="2147483648"/>
              <pc:sldLayoutMk cId="1351638349" sldId="2147483667"/>
              <ac:spMk id="6" creationId="{CBDA75F4-8985-AD62-7462-EEC7AC0DF9BB}"/>
            </ac:spMkLst>
          </pc:spChg>
          <pc:spChg chg="add del mod">
            <ac:chgData name="kayis kautsar" userId="3737c1c41a37e7dd" providerId="LiveId" clId="{A37303FA-0C21-4088-AA7C-C4CA47BC4E95}" dt="2022-10-13T00:23:26.185" v="1469"/>
            <ac:spMkLst>
              <pc:docMk/>
              <pc:sldMasterMk cId="1413973285" sldId="2147483648"/>
              <pc:sldLayoutMk cId="1351638349" sldId="2147483667"/>
              <ac:spMk id="7" creationId="{FE1F37AC-9174-66CE-52B6-461D3340994A}"/>
            </ac:spMkLst>
          </pc:spChg>
          <pc:spChg chg="add del">
            <ac:chgData name="kayis kautsar" userId="3737c1c41a37e7dd" providerId="LiveId" clId="{A37303FA-0C21-4088-AA7C-C4CA47BC4E95}" dt="2022-10-13T00:23:16.599" v="1464" actId="11529"/>
            <ac:spMkLst>
              <pc:docMk/>
              <pc:sldMasterMk cId="1413973285" sldId="2147483648"/>
              <pc:sldLayoutMk cId="1351638349" sldId="2147483667"/>
              <ac:spMk id="8" creationId="{852ED467-59BC-FD5F-C63B-F6F2578C6418}"/>
            </ac:spMkLst>
          </pc:spChg>
          <pc:spChg chg="add del mod">
            <ac:chgData name="kayis kautsar" userId="3737c1c41a37e7dd" providerId="LiveId" clId="{A37303FA-0C21-4088-AA7C-C4CA47BC4E95}" dt="2022-10-13T00:23:26.185" v="1469"/>
            <ac:spMkLst>
              <pc:docMk/>
              <pc:sldMasterMk cId="1413973285" sldId="2147483648"/>
              <pc:sldLayoutMk cId="1351638349" sldId="2147483667"/>
              <ac:spMk id="9" creationId="{A9E5FEB0-7BEE-8EE7-522D-A312D588E32A}"/>
            </ac:spMkLst>
          </pc:spChg>
          <pc:spChg chg="add del mod">
            <ac:chgData name="kayis kautsar" userId="3737c1c41a37e7dd" providerId="LiveId" clId="{A37303FA-0C21-4088-AA7C-C4CA47BC4E95}" dt="2022-10-13T00:23:23.139" v="1468"/>
            <ac:spMkLst>
              <pc:docMk/>
              <pc:sldMasterMk cId="1413973285" sldId="2147483648"/>
              <pc:sldLayoutMk cId="1351638349" sldId="2147483667"/>
              <ac:spMk id="10" creationId="{601F6E47-F7D7-B4EA-DC4B-9CC96644E0D2}"/>
            </ac:spMkLst>
          </pc:spChg>
          <pc:spChg chg="mod">
            <ac:chgData name="kayis kautsar" userId="3737c1c41a37e7dd" providerId="LiveId" clId="{A37303FA-0C21-4088-AA7C-C4CA47BC4E95}" dt="2022-10-13T00:23:23.139" v="1468"/>
            <ac:spMkLst>
              <pc:docMk/>
              <pc:sldMasterMk cId="1413973285" sldId="2147483648"/>
              <pc:sldLayoutMk cId="1351638349" sldId="2147483667"/>
              <ac:spMk id="11" creationId="{03C0DCC8-199B-89DE-CD74-900D10727A03}"/>
            </ac:spMkLst>
          </pc:spChg>
          <pc:spChg chg="mod">
            <ac:chgData name="kayis kautsar" userId="3737c1c41a37e7dd" providerId="LiveId" clId="{A37303FA-0C21-4088-AA7C-C4CA47BC4E95}" dt="2022-10-13T00:23:26.185" v="1469"/>
            <ac:spMkLst>
              <pc:docMk/>
              <pc:sldMasterMk cId="1413973285" sldId="2147483648"/>
              <pc:sldLayoutMk cId="1351638349" sldId="2147483667"/>
              <ac:spMk id="12" creationId="{7FE8CA09-D49D-E1E4-762B-C2916F2CCDC5}"/>
            </ac:spMkLst>
          </pc:spChg>
        </pc:sldLayoutChg>
        <pc:sldLayoutChg chg="addSp delSp modSp new mod">
          <pc:chgData name="kayis kautsar" userId="3737c1c41a37e7dd" providerId="LiveId" clId="{A37303FA-0C21-4088-AA7C-C4CA47BC4E95}" dt="2022-10-13T03:01:26.100" v="2349" actId="6014"/>
          <pc:sldLayoutMkLst>
            <pc:docMk/>
            <pc:sldMasterMk cId="1413973285" sldId="2147483648"/>
            <pc:sldLayoutMk cId="1938709939" sldId="2147483668"/>
          </pc:sldLayoutMkLst>
          <pc:spChg chg="del">
            <ac:chgData name="kayis kautsar" userId="3737c1c41a37e7dd" providerId="LiveId" clId="{A37303FA-0C21-4088-AA7C-C4CA47BC4E95}" dt="2022-10-13T00:27:09.983" v="1533" actId="478"/>
            <ac:spMkLst>
              <pc:docMk/>
              <pc:sldMasterMk cId="1413973285" sldId="2147483648"/>
              <pc:sldLayoutMk cId="1938709939" sldId="2147483668"/>
              <ac:spMk id="2" creationId="{B550E88A-B612-EB55-809E-99F6C5C83FAF}"/>
            </ac:spMkLst>
          </pc:spChg>
          <pc:spChg chg="del">
            <ac:chgData name="kayis kautsar" userId="3737c1c41a37e7dd" providerId="LiveId" clId="{A37303FA-0C21-4088-AA7C-C4CA47BC4E95}" dt="2022-10-13T00:27:09.983" v="1533" actId="478"/>
            <ac:spMkLst>
              <pc:docMk/>
              <pc:sldMasterMk cId="1413973285" sldId="2147483648"/>
              <pc:sldLayoutMk cId="1938709939" sldId="2147483668"/>
              <ac:spMk id="3" creationId="{029C8138-0FDD-5D7B-F0C6-39DFB42D0824}"/>
            </ac:spMkLst>
          </pc:spChg>
          <pc:spChg chg="del">
            <ac:chgData name="kayis kautsar" userId="3737c1c41a37e7dd" providerId="LiveId" clId="{A37303FA-0C21-4088-AA7C-C4CA47BC4E95}" dt="2022-10-13T00:27:09.983" v="1533" actId="478"/>
            <ac:spMkLst>
              <pc:docMk/>
              <pc:sldMasterMk cId="1413973285" sldId="2147483648"/>
              <pc:sldLayoutMk cId="1938709939" sldId="2147483668"/>
              <ac:spMk id="4" creationId="{74D4276A-2C2C-0E5B-277E-099FB59E340D}"/>
            </ac:spMkLst>
          </pc:spChg>
          <pc:spChg chg="del">
            <ac:chgData name="kayis kautsar" userId="3737c1c41a37e7dd" providerId="LiveId" clId="{A37303FA-0C21-4088-AA7C-C4CA47BC4E95}" dt="2022-10-13T00:27:09.983" v="1533" actId="478"/>
            <ac:spMkLst>
              <pc:docMk/>
              <pc:sldMasterMk cId="1413973285" sldId="2147483648"/>
              <pc:sldLayoutMk cId="1938709939" sldId="2147483668"/>
              <ac:spMk id="5" creationId="{361DB714-D6D1-952D-DDCF-621C1854E5E4}"/>
            </ac:spMkLst>
          </pc:spChg>
          <pc:spChg chg="add del mod">
            <ac:chgData name="kayis kautsar" userId="3737c1c41a37e7dd" providerId="LiveId" clId="{A37303FA-0C21-4088-AA7C-C4CA47BC4E95}" dt="2022-10-13T00:27:17.725" v="1537"/>
            <ac:spMkLst>
              <pc:docMk/>
              <pc:sldMasterMk cId="1413973285" sldId="2147483648"/>
              <pc:sldLayoutMk cId="1938709939" sldId="2147483668"/>
              <ac:spMk id="6" creationId="{43C62117-38BB-B529-7B9B-A2D7B1B99341}"/>
            </ac:spMkLst>
          </pc:spChg>
          <pc:spChg chg="add del">
            <ac:chgData name="kayis kautsar" userId="3737c1c41a37e7dd" providerId="LiveId" clId="{A37303FA-0C21-4088-AA7C-C4CA47BC4E95}" dt="2022-10-13T00:27:14.425" v="1535" actId="11529"/>
            <ac:spMkLst>
              <pc:docMk/>
              <pc:sldMasterMk cId="1413973285" sldId="2147483648"/>
              <pc:sldLayoutMk cId="1938709939" sldId="2147483668"/>
              <ac:spMk id="7" creationId="{00BCB605-99FB-ABA9-B7DA-DAE2BED5CE26}"/>
            </ac:spMkLst>
          </pc:spChg>
          <pc:spChg chg="add del mod">
            <ac:chgData name="kayis kautsar" userId="3737c1c41a37e7dd" providerId="LiveId" clId="{A37303FA-0C21-4088-AA7C-C4CA47BC4E95}" dt="2022-10-13T00:27:17.725" v="1537"/>
            <ac:spMkLst>
              <pc:docMk/>
              <pc:sldMasterMk cId="1413973285" sldId="2147483648"/>
              <pc:sldLayoutMk cId="1938709939" sldId="2147483668"/>
              <ac:spMk id="8" creationId="{85DD3EDF-8A90-AA81-33C6-3286D182B9D4}"/>
            </ac:spMkLst>
          </pc:spChg>
          <pc:spChg chg="mod">
            <ac:chgData name="kayis kautsar" userId="3737c1c41a37e7dd" providerId="LiveId" clId="{A37303FA-0C21-4088-AA7C-C4CA47BC4E95}" dt="2022-10-13T00:27:17.725" v="1537"/>
            <ac:spMkLst>
              <pc:docMk/>
              <pc:sldMasterMk cId="1413973285" sldId="2147483648"/>
              <pc:sldLayoutMk cId="1938709939" sldId="2147483668"/>
              <ac:spMk id="9" creationId="{DFDD336F-36B4-8F63-7E8C-9BAA6DD9BFAA}"/>
            </ac:spMkLst>
          </pc:spChg>
        </pc:sldLayoutChg>
        <pc:sldLayoutChg chg="addSp delSp modSp new mod">
          <pc:chgData name="kayis kautsar" userId="3737c1c41a37e7dd" providerId="LiveId" clId="{A37303FA-0C21-4088-AA7C-C4CA47BC4E95}" dt="2022-10-13T03:01:28.077" v="2350" actId="6014"/>
          <pc:sldLayoutMkLst>
            <pc:docMk/>
            <pc:sldMasterMk cId="1413973285" sldId="2147483648"/>
            <pc:sldLayoutMk cId="425623672" sldId="2147483669"/>
          </pc:sldLayoutMkLst>
          <pc:spChg chg="del">
            <ac:chgData name="kayis kautsar" userId="3737c1c41a37e7dd" providerId="LiveId" clId="{A37303FA-0C21-4088-AA7C-C4CA47BC4E95}" dt="2022-10-13T00:30:40.962" v="1601" actId="478"/>
            <ac:spMkLst>
              <pc:docMk/>
              <pc:sldMasterMk cId="1413973285" sldId="2147483648"/>
              <pc:sldLayoutMk cId="425623672" sldId="2147483669"/>
              <ac:spMk id="2" creationId="{8F7E7FAC-A78C-7A29-CFD8-E5556C1EB933}"/>
            </ac:spMkLst>
          </pc:spChg>
          <pc:spChg chg="del">
            <ac:chgData name="kayis kautsar" userId="3737c1c41a37e7dd" providerId="LiveId" clId="{A37303FA-0C21-4088-AA7C-C4CA47BC4E95}" dt="2022-10-13T00:30:40.962" v="1601" actId="478"/>
            <ac:spMkLst>
              <pc:docMk/>
              <pc:sldMasterMk cId="1413973285" sldId="2147483648"/>
              <pc:sldLayoutMk cId="425623672" sldId="2147483669"/>
              <ac:spMk id="3" creationId="{5893D862-6707-948A-8F33-9E7CB792A06C}"/>
            </ac:spMkLst>
          </pc:spChg>
          <pc:spChg chg="del">
            <ac:chgData name="kayis kautsar" userId="3737c1c41a37e7dd" providerId="LiveId" clId="{A37303FA-0C21-4088-AA7C-C4CA47BC4E95}" dt="2022-10-13T00:30:40.962" v="1601" actId="478"/>
            <ac:spMkLst>
              <pc:docMk/>
              <pc:sldMasterMk cId="1413973285" sldId="2147483648"/>
              <pc:sldLayoutMk cId="425623672" sldId="2147483669"/>
              <ac:spMk id="4" creationId="{B8F3C51D-2E0F-D9A1-3CD6-4FE02E38B267}"/>
            </ac:spMkLst>
          </pc:spChg>
          <pc:spChg chg="del">
            <ac:chgData name="kayis kautsar" userId="3737c1c41a37e7dd" providerId="LiveId" clId="{A37303FA-0C21-4088-AA7C-C4CA47BC4E95}" dt="2022-10-13T00:30:40.962" v="1601" actId="478"/>
            <ac:spMkLst>
              <pc:docMk/>
              <pc:sldMasterMk cId="1413973285" sldId="2147483648"/>
              <pc:sldLayoutMk cId="425623672" sldId="2147483669"/>
              <ac:spMk id="5" creationId="{F377A8C0-BC65-A2C7-ABE0-DE7C64865342}"/>
            </ac:spMkLst>
          </pc:spChg>
          <pc:spChg chg="add del mod">
            <ac:chgData name="kayis kautsar" userId="3737c1c41a37e7dd" providerId="LiveId" clId="{A37303FA-0C21-4088-AA7C-C4CA47BC4E95}" dt="2022-10-13T00:31:02.185" v="1608"/>
            <ac:spMkLst>
              <pc:docMk/>
              <pc:sldMasterMk cId="1413973285" sldId="2147483648"/>
              <pc:sldLayoutMk cId="425623672" sldId="2147483669"/>
              <ac:spMk id="6" creationId="{47B883B4-5B71-2DDB-9027-A366636F7B83}"/>
            </ac:spMkLst>
          </pc:spChg>
          <pc:spChg chg="add del mod">
            <ac:chgData name="kayis kautsar" userId="3737c1c41a37e7dd" providerId="LiveId" clId="{A37303FA-0C21-4088-AA7C-C4CA47BC4E95}" dt="2022-10-13T00:30:50.797" v="1607"/>
            <ac:spMkLst>
              <pc:docMk/>
              <pc:sldMasterMk cId="1413973285" sldId="2147483648"/>
              <pc:sldLayoutMk cId="425623672" sldId="2147483669"/>
              <ac:spMk id="7" creationId="{D83A057B-CDE7-D312-9D6B-B66381A23E78}"/>
            </ac:spMkLst>
          </pc:spChg>
          <pc:spChg chg="add del">
            <ac:chgData name="kayis kautsar" userId="3737c1c41a37e7dd" providerId="LiveId" clId="{A37303FA-0C21-4088-AA7C-C4CA47BC4E95}" dt="2022-10-13T00:30:45.062" v="1603" actId="11529"/>
            <ac:spMkLst>
              <pc:docMk/>
              <pc:sldMasterMk cId="1413973285" sldId="2147483648"/>
              <pc:sldLayoutMk cId="425623672" sldId="2147483669"/>
              <ac:spMk id="8" creationId="{93BB8287-0FCC-C2BA-71B8-7FED7674658B}"/>
            </ac:spMkLst>
          </pc:spChg>
          <pc:spChg chg="add del mod">
            <ac:chgData name="kayis kautsar" userId="3737c1c41a37e7dd" providerId="LiveId" clId="{A37303FA-0C21-4088-AA7C-C4CA47BC4E95}" dt="2022-10-13T00:31:02.185" v="1608"/>
            <ac:spMkLst>
              <pc:docMk/>
              <pc:sldMasterMk cId="1413973285" sldId="2147483648"/>
              <pc:sldLayoutMk cId="425623672" sldId="2147483669"/>
              <ac:spMk id="9" creationId="{11BB5B33-EFC0-4C74-4F10-3DF5EA3FC1F1}"/>
            </ac:spMkLst>
          </pc:spChg>
          <pc:spChg chg="add del mod">
            <ac:chgData name="kayis kautsar" userId="3737c1c41a37e7dd" providerId="LiveId" clId="{A37303FA-0C21-4088-AA7C-C4CA47BC4E95}" dt="2022-10-13T00:30:50.797" v="1607"/>
            <ac:spMkLst>
              <pc:docMk/>
              <pc:sldMasterMk cId="1413973285" sldId="2147483648"/>
              <pc:sldLayoutMk cId="425623672" sldId="2147483669"/>
              <ac:spMk id="10" creationId="{D5707EA2-22F2-4C66-753E-C0BA473C2C10}"/>
            </ac:spMkLst>
          </pc:spChg>
          <pc:spChg chg="mod">
            <ac:chgData name="kayis kautsar" userId="3737c1c41a37e7dd" providerId="LiveId" clId="{A37303FA-0C21-4088-AA7C-C4CA47BC4E95}" dt="2022-10-13T00:30:50.797" v="1607"/>
            <ac:spMkLst>
              <pc:docMk/>
              <pc:sldMasterMk cId="1413973285" sldId="2147483648"/>
              <pc:sldLayoutMk cId="425623672" sldId="2147483669"/>
              <ac:spMk id="11" creationId="{814A7FE7-A13B-DF09-F679-A4AF6CE89168}"/>
            </ac:spMkLst>
          </pc:spChg>
          <pc:spChg chg="mod">
            <ac:chgData name="kayis kautsar" userId="3737c1c41a37e7dd" providerId="LiveId" clId="{A37303FA-0C21-4088-AA7C-C4CA47BC4E95}" dt="2022-10-13T00:31:02.185" v="1608"/>
            <ac:spMkLst>
              <pc:docMk/>
              <pc:sldMasterMk cId="1413973285" sldId="2147483648"/>
              <pc:sldLayoutMk cId="425623672" sldId="2147483669"/>
              <ac:spMk id="12" creationId="{1DE2481D-4C81-84C8-C44D-DBBFE70B88A5}"/>
            </ac:spMkLst>
          </pc:spChg>
        </pc:sldLayoutChg>
        <pc:sldLayoutChg chg="addSp delSp modSp new mod">
          <pc:chgData name="kayis kautsar" userId="3737c1c41a37e7dd" providerId="LiveId" clId="{A37303FA-0C21-4088-AA7C-C4CA47BC4E95}" dt="2022-10-13T03:01:29.973" v="2351" actId="6014"/>
          <pc:sldLayoutMkLst>
            <pc:docMk/>
            <pc:sldMasterMk cId="1413973285" sldId="2147483648"/>
            <pc:sldLayoutMk cId="2173723669" sldId="2147483670"/>
          </pc:sldLayoutMkLst>
          <pc:spChg chg="del">
            <ac:chgData name="kayis kautsar" userId="3737c1c41a37e7dd" providerId="LiveId" clId="{A37303FA-0C21-4088-AA7C-C4CA47BC4E95}" dt="2022-10-13T00:33:37.639" v="1655" actId="478"/>
            <ac:spMkLst>
              <pc:docMk/>
              <pc:sldMasterMk cId="1413973285" sldId="2147483648"/>
              <pc:sldLayoutMk cId="2173723669" sldId="2147483670"/>
              <ac:spMk id="2" creationId="{4BC019CD-2D67-6C75-E95D-472ADEA2D1BA}"/>
            </ac:spMkLst>
          </pc:spChg>
          <pc:spChg chg="del">
            <ac:chgData name="kayis kautsar" userId="3737c1c41a37e7dd" providerId="LiveId" clId="{A37303FA-0C21-4088-AA7C-C4CA47BC4E95}" dt="2022-10-13T00:33:37.639" v="1655" actId="478"/>
            <ac:spMkLst>
              <pc:docMk/>
              <pc:sldMasterMk cId="1413973285" sldId="2147483648"/>
              <pc:sldLayoutMk cId="2173723669" sldId="2147483670"/>
              <ac:spMk id="3" creationId="{2D8C5FA5-AEAA-5987-43BB-B60A3A8B1E61}"/>
            </ac:spMkLst>
          </pc:spChg>
          <pc:spChg chg="del">
            <ac:chgData name="kayis kautsar" userId="3737c1c41a37e7dd" providerId="LiveId" clId="{A37303FA-0C21-4088-AA7C-C4CA47BC4E95}" dt="2022-10-13T00:33:37.639" v="1655" actId="478"/>
            <ac:spMkLst>
              <pc:docMk/>
              <pc:sldMasterMk cId="1413973285" sldId="2147483648"/>
              <pc:sldLayoutMk cId="2173723669" sldId="2147483670"/>
              <ac:spMk id="4" creationId="{9596C5D3-BDCA-774C-253E-60EF018D24A1}"/>
            </ac:spMkLst>
          </pc:spChg>
          <pc:spChg chg="del">
            <ac:chgData name="kayis kautsar" userId="3737c1c41a37e7dd" providerId="LiveId" clId="{A37303FA-0C21-4088-AA7C-C4CA47BC4E95}" dt="2022-10-13T00:33:37.639" v="1655" actId="478"/>
            <ac:spMkLst>
              <pc:docMk/>
              <pc:sldMasterMk cId="1413973285" sldId="2147483648"/>
              <pc:sldLayoutMk cId="2173723669" sldId="2147483670"/>
              <ac:spMk id="5" creationId="{DF3372A1-F18F-B1C0-7071-50B19AC56AA4}"/>
            </ac:spMkLst>
          </pc:spChg>
          <pc:spChg chg="add del mod">
            <ac:chgData name="kayis kautsar" userId="3737c1c41a37e7dd" providerId="LiveId" clId="{A37303FA-0C21-4088-AA7C-C4CA47BC4E95}" dt="2022-10-13T00:33:43.548" v="1658"/>
            <ac:spMkLst>
              <pc:docMk/>
              <pc:sldMasterMk cId="1413973285" sldId="2147483648"/>
              <pc:sldLayoutMk cId="2173723669" sldId="2147483670"/>
              <ac:spMk id="6" creationId="{8FA32738-5434-C278-FDD4-6173AC939E83}"/>
            </ac:spMkLst>
          </pc:spChg>
          <pc:spChg chg="add del">
            <ac:chgData name="kayis kautsar" userId="3737c1c41a37e7dd" providerId="LiveId" clId="{A37303FA-0C21-4088-AA7C-C4CA47BC4E95}" dt="2022-10-13T00:33:41.849" v="1657" actId="11529"/>
            <ac:spMkLst>
              <pc:docMk/>
              <pc:sldMasterMk cId="1413973285" sldId="2147483648"/>
              <pc:sldLayoutMk cId="2173723669" sldId="2147483670"/>
              <ac:spMk id="7" creationId="{F7B34475-143C-DA40-AEC4-2F8274EB02FF}"/>
            </ac:spMkLst>
          </pc:spChg>
          <pc:spChg chg="add del mod">
            <ac:chgData name="kayis kautsar" userId="3737c1c41a37e7dd" providerId="LiveId" clId="{A37303FA-0C21-4088-AA7C-C4CA47BC4E95}" dt="2022-10-13T00:33:43.548" v="1658"/>
            <ac:spMkLst>
              <pc:docMk/>
              <pc:sldMasterMk cId="1413973285" sldId="2147483648"/>
              <pc:sldLayoutMk cId="2173723669" sldId="2147483670"/>
              <ac:spMk id="8" creationId="{D6903432-7C8A-B5D8-0E9D-A30CB0E5A0C3}"/>
            </ac:spMkLst>
          </pc:spChg>
          <pc:spChg chg="mod">
            <ac:chgData name="kayis kautsar" userId="3737c1c41a37e7dd" providerId="LiveId" clId="{A37303FA-0C21-4088-AA7C-C4CA47BC4E95}" dt="2022-10-13T00:33:43.548" v="1658"/>
            <ac:spMkLst>
              <pc:docMk/>
              <pc:sldMasterMk cId="1413973285" sldId="2147483648"/>
              <pc:sldLayoutMk cId="2173723669" sldId="2147483670"/>
              <ac:spMk id="9" creationId="{41827A24-4B68-63A1-7657-8E66AB5915E3}"/>
            </ac:spMkLst>
          </pc:spChg>
        </pc:sldLayoutChg>
        <pc:sldLayoutChg chg="addSp delSp modSp new mod">
          <pc:chgData name="kayis kautsar" userId="3737c1c41a37e7dd" providerId="LiveId" clId="{A37303FA-0C21-4088-AA7C-C4CA47BC4E95}" dt="2022-10-13T03:01:32.494" v="2352" actId="6014"/>
          <pc:sldLayoutMkLst>
            <pc:docMk/>
            <pc:sldMasterMk cId="1413973285" sldId="2147483648"/>
            <pc:sldLayoutMk cId="622086283" sldId="2147483671"/>
          </pc:sldLayoutMkLst>
          <pc:spChg chg="del">
            <ac:chgData name="kayis kautsar" userId="3737c1c41a37e7dd" providerId="LiveId" clId="{A37303FA-0C21-4088-AA7C-C4CA47BC4E95}" dt="2022-10-13T00:53:50.618" v="1728" actId="478"/>
            <ac:spMkLst>
              <pc:docMk/>
              <pc:sldMasterMk cId="1413973285" sldId="2147483648"/>
              <pc:sldLayoutMk cId="622086283" sldId="2147483671"/>
              <ac:spMk id="2" creationId="{7187360D-906B-B565-1B93-5D2C579B8F77}"/>
            </ac:spMkLst>
          </pc:spChg>
          <pc:spChg chg="del">
            <ac:chgData name="kayis kautsar" userId="3737c1c41a37e7dd" providerId="LiveId" clId="{A37303FA-0C21-4088-AA7C-C4CA47BC4E95}" dt="2022-10-13T00:53:50.618" v="1728" actId="478"/>
            <ac:spMkLst>
              <pc:docMk/>
              <pc:sldMasterMk cId="1413973285" sldId="2147483648"/>
              <pc:sldLayoutMk cId="622086283" sldId="2147483671"/>
              <ac:spMk id="3" creationId="{23D026A5-EFF0-62A3-E8D4-A13C12209A2C}"/>
            </ac:spMkLst>
          </pc:spChg>
          <pc:spChg chg="del">
            <ac:chgData name="kayis kautsar" userId="3737c1c41a37e7dd" providerId="LiveId" clId="{A37303FA-0C21-4088-AA7C-C4CA47BC4E95}" dt="2022-10-13T00:53:50.618" v="1728" actId="478"/>
            <ac:spMkLst>
              <pc:docMk/>
              <pc:sldMasterMk cId="1413973285" sldId="2147483648"/>
              <pc:sldLayoutMk cId="622086283" sldId="2147483671"/>
              <ac:spMk id="4" creationId="{4C82ED52-AC17-E00C-BB6F-9A86471BF420}"/>
            </ac:spMkLst>
          </pc:spChg>
          <pc:spChg chg="del">
            <ac:chgData name="kayis kautsar" userId="3737c1c41a37e7dd" providerId="LiveId" clId="{A37303FA-0C21-4088-AA7C-C4CA47BC4E95}" dt="2022-10-13T00:53:50.618" v="1728" actId="478"/>
            <ac:spMkLst>
              <pc:docMk/>
              <pc:sldMasterMk cId="1413973285" sldId="2147483648"/>
              <pc:sldLayoutMk cId="622086283" sldId="2147483671"/>
              <ac:spMk id="5" creationId="{53020055-1A8E-E172-0FF9-BC0F8A834904}"/>
            </ac:spMkLst>
          </pc:spChg>
          <pc:spChg chg="add del mod">
            <ac:chgData name="kayis kautsar" userId="3737c1c41a37e7dd" providerId="LiveId" clId="{A37303FA-0C21-4088-AA7C-C4CA47BC4E95}" dt="2022-10-13T00:53:56.895" v="1731"/>
            <ac:spMkLst>
              <pc:docMk/>
              <pc:sldMasterMk cId="1413973285" sldId="2147483648"/>
              <pc:sldLayoutMk cId="622086283" sldId="2147483671"/>
              <ac:spMk id="6" creationId="{72ACB795-3754-DFB4-90CD-15DC14110D83}"/>
            </ac:spMkLst>
          </pc:spChg>
          <pc:spChg chg="add del">
            <ac:chgData name="kayis kautsar" userId="3737c1c41a37e7dd" providerId="LiveId" clId="{A37303FA-0C21-4088-AA7C-C4CA47BC4E95}" dt="2022-10-13T00:53:55.029" v="1730" actId="11529"/>
            <ac:spMkLst>
              <pc:docMk/>
              <pc:sldMasterMk cId="1413973285" sldId="2147483648"/>
              <pc:sldLayoutMk cId="622086283" sldId="2147483671"/>
              <ac:spMk id="7" creationId="{72EEDB8E-E795-B437-24A6-629D5C70AF94}"/>
            </ac:spMkLst>
          </pc:spChg>
          <pc:spChg chg="add del mod">
            <ac:chgData name="kayis kautsar" userId="3737c1c41a37e7dd" providerId="LiveId" clId="{A37303FA-0C21-4088-AA7C-C4CA47BC4E95}" dt="2022-10-13T00:53:56.895" v="1731"/>
            <ac:spMkLst>
              <pc:docMk/>
              <pc:sldMasterMk cId="1413973285" sldId="2147483648"/>
              <pc:sldLayoutMk cId="622086283" sldId="2147483671"/>
              <ac:spMk id="8" creationId="{792A5E39-4BEB-7306-BF20-69DA73BCE5FA}"/>
            </ac:spMkLst>
          </pc:spChg>
          <pc:spChg chg="mod">
            <ac:chgData name="kayis kautsar" userId="3737c1c41a37e7dd" providerId="LiveId" clId="{A37303FA-0C21-4088-AA7C-C4CA47BC4E95}" dt="2022-10-13T00:53:56.895" v="1731"/>
            <ac:spMkLst>
              <pc:docMk/>
              <pc:sldMasterMk cId="1413973285" sldId="2147483648"/>
              <pc:sldLayoutMk cId="622086283" sldId="2147483671"/>
              <ac:spMk id="9" creationId="{C47B8BFD-B6CC-AE3B-AFBB-B0EEB555E8DA}"/>
            </ac:spMkLst>
          </pc:spChg>
        </pc:sldLayoutChg>
        <pc:sldLayoutChg chg="addSp delSp modSp new mod">
          <pc:chgData name="kayis kautsar" userId="3737c1c41a37e7dd" providerId="LiveId" clId="{A37303FA-0C21-4088-AA7C-C4CA47BC4E95}" dt="2022-10-13T03:01:34.622" v="2353" actId="6014"/>
          <pc:sldLayoutMkLst>
            <pc:docMk/>
            <pc:sldMasterMk cId="1413973285" sldId="2147483648"/>
            <pc:sldLayoutMk cId="3989610610" sldId="2147483672"/>
          </pc:sldLayoutMkLst>
          <pc:spChg chg="del">
            <ac:chgData name="kayis kautsar" userId="3737c1c41a37e7dd" providerId="LiveId" clId="{A37303FA-0C21-4088-AA7C-C4CA47BC4E95}" dt="2022-10-13T00:56:14.684" v="1796" actId="478"/>
            <ac:spMkLst>
              <pc:docMk/>
              <pc:sldMasterMk cId="1413973285" sldId="2147483648"/>
              <pc:sldLayoutMk cId="3989610610" sldId="2147483672"/>
              <ac:spMk id="2" creationId="{1D7C7AB7-5B3B-51A2-9753-0D1FCBED3A44}"/>
            </ac:spMkLst>
          </pc:spChg>
          <pc:spChg chg="del">
            <ac:chgData name="kayis kautsar" userId="3737c1c41a37e7dd" providerId="LiveId" clId="{A37303FA-0C21-4088-AA7C-C4CA47BC4E95}" dt="2022-10-13T00:56:14.684" v="1796" actId="478"/>
            <ac:spMkLst>
              <pc:docMk/>
              <pc:sldMasterMk cId="1413973285" sldId="2147483648"/>
              <pc:sldLayoutMk cId="3989610610" sldId="2147483672"/>
              <ac:spMk id="3" creationId="{048518A6-56D3-9893-1890-B5B67EA02787}"/>
            </ac:spMkLst>
          </pc:spChg>
          <pc:spChg chg="del">
            <ac:chgData name="kayis kautsar" userId="3737c1c41a37e7dd" providerId="LiveId" clId="{A37303FA-0C21-4088-AA7C-C4CA47BC4E95}" dt="2022-10-13T00:56:14.684" v="1796" actId="478"/>
            <ac:spMkLst>
              <pc:docMk/>
              <pc:sldMasterMk cId="1413973285" sldId="2147483648"/>
              <pc:sldLayoutMk cId="3989610610" sldId="2147483672"/>
              <ac:spMk id="4" creationId="{F2EB81C3-0E68-DAA9-13C6-3DA07126D7B5}"/>
            </ac:spMkLst>
          </pc:spChg>
          <pc:spChg chg="del">
            <ac:chgData name="kayis kautsar" userId="3737c1c41a37e7dd" providerId="LiveId" clId="{A37303FA-0C21-4088-AA7C-C4CA47BC4E95}" dt="2022-10-13T00:56:14.684" v="1796" actId="478"/>
            <ac:spMkLst>
              <pc:docMk/>
              <pc:sldMasterMk cId="1413973285" sldId="2147483648"/>
              <pc:sldLayoutMk cId="3989610610" sldId="2147483672"/>
              <ac:spMk id="5" creationId="{FF9387C6-5E79-5F1A-DB65-0313ECCD77F7}"/>
            </ac:spMkLst>
          </pc:spChg>
          <pc:spChg chg="add del mod">
            <ac:chgData name="kayis kautsar" userId="3737c1c41a37e7dd" providerId="LiveId" clId="{A37303FA-0C21-4088-AA7C-C4CA47BC4E95}" dt="2022-10-13T00:56:25.962" v="1802"/>
            <ac:spMkLst>
              <pc:docMk/>
              <pc:sldMasterMk cId="1413973285" sldId="2147483648"/>
              <pc:sldLayoutMk cId="3989610610" sldId="2147483672"/>
              <ac:spMk id="6" creationId="{16C0A7F2-226B-0E81-A392-FE1F83B4B2E6}"/>
            </ac:spMkLst>
          </pc:spChg>
          <pc:spChg chg="add del mod">
            <ac:chgData name="kayis kautsar" userId="3737c1c41a37e7dd" providerId="LiveId" clId="{A37303FA-0C21-4088-AA7C-C4CA47BC4E95}" dt="2022-10-13T00:56:28.982" v="1803"/>
            <ac:spMkLst>
              <pc:docMk/>
              <pc:sldMasterMk cId="1413973285" sldId="2147483648"/>
              <pc:sldLayoutMk cId="3989610610" sldId="2147483672"/>
              <ac:spMk id="7" creationId="{6BF6942F-BCC0-D4C9-026E-5F28963E3AF0}"/>
            </ac:spMkLst>
          </pc:spChg>
          <pc:spChg chg="add del">
            <ac:chgData name="kayis kautsar" userId="3737c1c41a37e7dd" providerId="LiveId" clId="{A37303FA-0C21-4088-AA7C-C4CA47BC4E95}" dt="2022-10-13T00:56:18.934" v="1798" actId="11529"/>
            <ac:spMkLst>
              <pc:docMk/>
              <pc:sldMasterMk cId="1413973285" sldId="2147483648"/>
              <pc:sldLayoutMk cId="3989610610" sldId="2147483672"/>
              <ac:spMk id="8" creationId="{80101406-C359-772F-94C3-C77AF205A114}"/>
            </ac:spMkLst>
          </pc:spChg>
          <pc:spChg chg="add del mod">
            <ac:chgData name="kayis kautsar" userId="3737c1c41a37e7dd" providerId="LiveId" clId="{A37303FA-0C21-4088-AA7C-C4CA47BC4E95}" dt="2022-10-13T00:56:28.982" v="1803"/>
            <ac:spMkLst>
              <pc:docMk/>
              <pc:sldMasterMk cId="1413973285" sldId="2147483648"/>
              <pc:sldLayoutMk cId="3989610610" sldId="2147483672"/>
              <ac:spMk id="9" creationId="{179C58A4-3681-D99A-3555-251F4BFF9BB3}"/>
            </ac:spMkLst>
          </pc:spChg>
          <pc:spChg chg="add del mod">
            <ac:chgData name="kayis kautsar" userId="3737c1c41a37e7dd" providerId="LiveId" clId="{A37303FA-0C21-4088-AA7C-C4CA47BC4E95}" dt="2022-10-13T00:56:25.962" v="1802"/>
            <ac:spMkLst>
              <pc:docMk/>
              <pc:sldMasterMk cId="1413973285" sldId="2147483648"/>
              <pc:sldLayoutMk cId="3989610610" sldId="2147483672"/>
              <ac:spMk id="10" creationId="{FF473EA1-0FBB-7847-E8B9-82A7B7D1573E}"/>
            </ac:spMkLst>
          </pc:spChg>
          <pc:spChg chg="mod">
            <ac:chgData name="kayis kautsar" userId="3737c1c41a37e7dd" providerId="LiveId" clId="{A37303FA-0C21-4088-AA7C-C4CA47BC4E95}" dt="2022-10-13T00:56:25.962" v="1802"/>
            <ac:spMkLst>
              <pc:docMk/>
              <pc:sldMasterMk cId="1413973285" sldId="2147483648"/>
              <pc:sldLayoutMk cId="3989610610" sldId="2147483672"/>
              <ac:spMk id="11" creationId="{0A2D2CAC-4B89-A5F5-1CAA-F5B568190438}"/>
            </ac:spMkLst>
          </pc:spChg>
          <pc:spChg chg="mod">
            <ac:chgData name="kayis kautsar" userId="3737c1c41a37e7dd" providerId="LiveId" clId="{A37303FA-0C21-4088-AA7C-C4CA47BC4E95}" dt="2022-10-13T00:56:28.982" v="1803"/>
            <ac:spMkLst>
              <pc:docMk/>
              <pc:sldMasterMk cId="1413973285" sldId="2147483648"/>
              <pc:sldLayoutMk cId="3989610610" sldId="2147483672"/>
              <ac:spMk id="12" creationId="{D44807E3-F671-004A-715B-720AF4F6919B}"/>
            </ac:spMkLst>
          </pc:spChg>
        </pc:sldLayoutChg>
        <pc:sldLayoutChg chg="addSp delSp modSp new mod">
          <pc:chgData name="kayis kautsar" userId="3737c1c41a37e7dd" providerId="LiveId" clId="{A37303FA-0C21-4088-AA7C-C4CA47BC4E95}" dt="2022-10-13T03:01:36.535" v="2354" actId="6014"/>
          <pc:sldLayoutMkLst>
            <pc:docMk/>
            <pc:sldMasterMk cId="1413973285" sldId="2147483648"/>
            <pc:sldLayoutMk cId="3589133066" sldId="2147483673"/>
          </pc:sldLayoutMkLst>
          <pc:spChg chg="del">
            <ac:chgData name="kayis kautsar" userId="3737c1c41a37e7dd" providerId="LiveId" clId="{A37303FA-0C21-4088-AA7C-C4CA47BC4E95}" dt="2022-10-13T00:58:09.963" v="1851" actId="478"/>
            <ac:spMkLst>
              <pc:docMk/>
              <pc:sldMasterMk cId="1413973285" sldId="2147483648"/>
              <pc:sldLayoutMk cId="3589133066" sldId="2147483673"/>
              <ac:spMk id="2" creationId="{A2BDB754-A473-6CE6-56A1-7960BBD89755}"/>
            </ac:spMkLst>
          </pc:spChg>
          <pc:spChg chg="del">
            <ac:chgData name="kayis kautsar" userId="3737c1c41a37e7dd" providerId="LiveId" clId="{A37303FA-0C21-4088-AA7C-C4CA47BC4E95}" dt="2022-10-13T00:58:09.963" v="1851" actId="478"/>
            <ac:spMkLst>
              <pc:docMk/>
              <pc:sldMasterMk cId="1413973285" sldId="2147483648"/>
              <pc:sldLayoutMk cId="3589133066" sldId="2147483673"/>
              <ac:spMk id="3" creationId="{CA91FD75-527C-7033-04FB-8B3DDAC04085}"/>
            </ac:spMkLst>
          </pc:spChg>
          <pc:spChg chg="del">
            <ac:chgData name="kayis kautsar" userId="3737c1c41a37e7dd" providerId="LiveId" clId="{A37303FA-0C21-4088-AA7C-C4CA47BC4E95}" dt="2022-10-13T00:58:09.963" v="1851" actId="478"/>
            <ac:spMkLst>
              <pc:docMk/>
              <pc:sldMasterMk cId="1413973285" sldId="2147483648"/>
              <pc:sldLayoutMk cId="3589133066" sldId="2147483673"/>
              <ac:spMk id="4" creationId="{EF965B21-BBA3-4488-F67C-77DA3E85916C}"/>
            </ac:spMkLst>
          </pc:spChg>
          <pc:spChg chg="del">
            <ac:chgData name="kayis kautsar" userId="3737c1c41a37e7dd" providerId="LiveId" clId="{A37303FA-0C21-4088-AA7C-C4CA47BC4E95}" dt="2022-10-13T00:58:09.963" v="1851" actId="478"/>
            <ac:spMkLst>
              <pc:docMk/>
              <pc:sldMasterMk cId="1413973285" sldId="2147483648"/>
              <pc:sldLayoutMk cId="3589133066" sldId="2147483673"/>
              <ac:spMk id="5" creationId="{8320C16D-7D02-BB0A-E995-DB5A656790F6}"/>
            </ac:spMkLst>
          </pc:spChg>
          <pc:spChg chg="add del mod">
            <ac:chgData name="kayis kautsar" userId="3737c1c41a37e7dd" providerId="LiveId" clId="{A37303FA-0C21-4088-AA7C-C4CA47BC4E95}" dt="2022-10-13T00:58:15.768" v="1854"/>
            <ac:spMkLst>
              <pc:docMk/>
              <pc:sldMasterMk cId="1413973285" sldId="2147483648"/>
              <pc:sldLayoutMk cId="3589133066" sldId="2147483673"/>
              <ac:spMk id="6" creationId="{458FD984-C6C4-CE8E-1A89-D5F8C2D764C3}"/>
            </ac:spMkLst>
          </pc:spChg>
          <pc:spChg chg="add del">
            <ac:chgData name="kayis kautsar" userId="3737c1c41a37e7dd" providerId="LiveId" clId="{A37303FA-0C21-4088-AA7C-C4CA47BC4E95}" dt="2022-10-13T00:58:13.804" v="1853" actId="11529"/>
            <ac:spMkLst>
              <pc:docMk/>
              <pc:sldMasterMk cId="1413973285" sldId="2147483648"/>
              <pc:sldLayoutMk cId="3589133066" sldId="2147483673"/>
              <ac:spMk id="7" creationId="{AFF3F46D-CA60-BADE-708D-FACB72D02DD7}"/>
            </ac:spMkLst>
          </pc:spChg>
          <pc:spChg chg="add del mod">
            <ac:chgData name="kayis kautsar" userId="3737c1c41a37e7dd" providerId="LiveId" clId="{A37303FA-0C21-4088-AA7C-C4CA47BC4E95}" dt="2022-10-13T00:58:15.768" v="1854"/>
            <ac:spMkLst>
              <pc:docMk/>
              <pc:sldMasterMk cId="1413973285" sldId="2147483648"/>
              <pc:sldLayoutMk cId="3589133066" sldId="2147483673"/>
              <ac:spMk id="8" creationId="{4162E0D8-56C1-8A40-1D20-8A5475F1391B}"/>
            </ac:spMkLst>
          </pc:spChg>
          <pc:spChg chg="mod">
            <ac:chgData name="kayis kautsar" userId="3737c1c41a37e7dd" providerId="LiveId" clId="{A37303FA-0C21-4088-AA7C-C4CA47BC4E95}" dt="2022-10-13T00:58:15.768" v="1854"/>
            <ac:spMkLst>
              <pc:docMk/>
              <pc:sldMasterMk cId="1413973285" sldId="2147483648"/>
              <pc:sldLayoutMk cId="3589133066" sldId="2147483673"/>
              <ac:spMk id="9" creationId="{507D386D-EA36-058A-CF7E-CA15C2FD722D}"/>
            </ac:spMkLst>
          </pc:spChg>
        </pc:sldLayoutChg>
        <pc:sldLayoutChg chg="addSp delSp modSp new mod">
          <pc:chgData name="kayis kautsar" userId="3737c1c41a37e7dd" providerId="LiveId" clId="{A37303FA-0C21-4088-AA7C-C4CA47BC4E95}" dt="2022-10-13T03:01:38.698" v="2355" actId="6014"/>
          <pc:sldLayoutMkLst>
            <pc:docMk/>
            <pc:sldMasterMk cId="1413973285" sldId="2147483648"/>
            <pc:sldLayoutMk cId="1175453302" sldId="2147483674"/>
          </pc:sldLayoutMkLst>
          <pc:spChg chg="del">
            <ac:chgData name="kayis kautsar" userId="3737c1c41a37e7dd" providerId="LiveId" clId="{A37303FA-0C21-4088-AA7C-C4CA47BC4E95}" dt="2022-10-13T01:01:40.426" v="1934" actId="478"/>
            <ac:spMkLst>
              <pc:docMk/>
              <pc:sldMasterMk cId="1413973285" sldId="2147483648"/>
              <pc:sldLayoutMk cId="1175453302" sldId="2147483674"/>
              <ac:spMk id="2" creationId="{D7317FED-AA60-28E0-E601-6D792A1E2CBA}"/>
            </ac:spMkLst>
          </pc:spChg>
          <pc:spChg chg="del">
            <ac:chgData name="kayis kautsar" userId="3737c1c41a37e7dd" providerId="LiveId" clId="{A37303FA-0C21-4088-AA7C-C4CA47BC4E95}" dt="2022-10-13T01:01:40.426" v="1934" actId="478"/>
            <ac:spMkLst>
              <pc:docMk/>
              <pc:sldMasterMk cId="1413973285" sldId="2147483648"/>
              <pc:sldLayoutMk cId="1175453302" sldId="2147483674"/>
              <ac:spMk id="3" creationId="{5FDF5DBD-91DE-4A25-13F9-36DC2CA32776}"/>
            </ac:spMkLst>
          </pc:spChg>
          <pc:spChg chg="del">
            <ac:chgData name="kayis kautsar" userId="3737c1c41a37e7dd" providerId="LiveId" clId="{A37303FA-0C21-4088-AA7C-C4CA47BC4E95}" dt="2022-10-13T01:01:40.426" v="1934" actId="478"/>
            <ac:spMkLst>
              <pc:docMk/>
              <pc:sldMasterMk cId="1413973285" sldId="2147483648"/>
              <pc:sldLayoutMk cId="1175453302" sldId="2147483674"/>
              <ac:spMk id="4" creationId="{D3B70212-EAB4-0363-7DEF-7B765CAF4CEA}"/>
            </ac:spMkLst>
          </pc:spChg>
          <pc:spChg chg="del">
            <ac:chgData name="kayis kautsar" userId="3737c1c41a37e7dd" providerId="LiveId" clId="{A37303FA-0C21-4088-AA7C-C4CA47BC4E95}" dt="2022-10-13T01:01:40.426" v="1934" actId="478"/>
            <ac:spMkLst>
              <pc:docMk/>
              <pc:sldMasterMk cId="1413973285" sldId="2147483648"/>
              <pc:sldLayoutMk cId="1175453302" sldId="2147483674"/>
              <ac:spMk id="5" creationId="{85490EEB-B35A-9A2E-AC0D-18A5092D95F1}"/>
            </ac:spMkLst>
          </pc:spChg>
          <pc:spChg chg="add del mod">
            <ac:chgData name="kayis kautsar" userId="3737c1c41a37e7dd" providerId="LiveId" clId="{A37303FA-0C21-4088-AA7C-C4CA47BC4E95}" dt="2022-10-13T01:01:46.027" v="1937"/>
            <ac:spMkLst>
              <pc:docMk/>
              <pc:sldMasterMk cId="1413973285" sldId="2147483648"/>
              <pc:sldLayoutMk cId="1175453302" sldId="2147483674"/>
              <ac:spMk id="6" creationId="{CF9D11E8-8D3C-F6D8-033D-F90D757973FD}"/>
            </ac:spMkLst>
          </pc:spChg>
          <pc:spChg chg="add del">
            <ac:chgData name="kayis kautsar" userId="3737c1c41a37e7dd" providerId="LiveId" clId="{A37303FA-0C21-4088-AA7C-C4CA47BC4E95}" dt="2022-10-13T01:01:43.999" v="1936" actId="11529"/>
            <ac:spMkLst>
              <pc:docMk/>
              <pc:sldMasterMk cId="1413973285" sldId="2147483648"/>
              <pc:sldLayoutMk cId="1175453302" sldId="2147483674"/>
              <ac:spMk id="7" creationId="{5A7E6395-B753-CA37-F43D-52AF3998960F}"/>
            </ac:spMkLst>
          </pc:spChg>
          <pc:spChg chg="add del mod">
            <ac:chgData name="kayis kautsar" userId="3737c1c41a37e7dd" providerId="LiveId" clId="{A37303FA-0C21-4088-AA7C-C4CA47BC4E95}" dt="2022-10-13T01:01:46.027" v="1937"/>
            <ac:spMkLst>
              <pc:docMk/>
              <pc:sldMasterMk cId="1413973285" sldId="2147483648"/>
              <pc:sldLayoutMk cId="1175453302" sldId="2147483674"/>
              <ac:spMk id="8" creationId="{5DD9614E-88FD-BAB9-944B-2BF943439EBE}"/>
            </ac:spMkLst>
          </pc:spChg>
          <pc:spChg chg="mod">
            <ac:chgData name="kayis kautsar" userId="3737c1c41a37e7dd" providerId="LiveId" clId="{A37303FA-0C21-4088-AA7C-C4CA47BC4E95}" dt="2022-10-13T01:01:46.027" v="1937"/>
            <ac:spMkLst>
              <pc:docMk/>
              <pc:sldMasterMk cId="1413973285" sldId="2147483648"/>
              <pc:sldLayoutMk cId="1175453302" sldId="2147483674"/>
              <ac:spMk id="9" creationId="{283871E5-E0AB-F01E-25A9-FA4720894C0F}"/>
            </ac:spMkLst>
          </pc:spChg>
        </pc:sldLayoutChg>
        <pc:sldLayoutChg chg="addSp delSp modSp new mod">
          <pc:chgData name="kayis kautsar" userId="3737c1c41a37e7dd" providerId="LiveId" clId="{A37303FA-0C21-4088-AA7C-C4CA47BC4E95}" dt="2022-10-13T03:01:41.008" v="2356" actId="6014"/>
          <pc:sldLayoutMkLst>
            <pc:docMk/>
            <pc:sldMasterMk cId="1413973285" sldId="2147483648"/>
            <pc:sldLayoutMk cId="2109579491" sldId="2147483675"/>
          </pc:sldLayoutMkLst>
          <pc:spChg chg="del">
            <ac:chgData name="kayis kautsar" userId="3737c1c41a37e7dd" providerId="LiveId" clId="{A37303FA-0C21-4088-AA7C-C4CA47BC4E95}" dt="2022-10-13T01:06:41.760" v="1972" actId="478"/>
            <ac:spMkLst>
              <pc:docMk/>
              <pc:sldMasterMk cId="1413973285" sldId="2147483648"/>
              <pc:sldLayoutMk cId="2109579491" sldId="2147483675"/>
              <ac:spMk id="2" creationId="{794AF509-8C1D-8C3A-E7F5-9728DC2C4801}"/>
            </ac:spMkLst>
          </pc:spChg>
          <pc:spChg chg="del">
            <ac:chgData name="kayis kautsar" userId="3737c1c41a37e7dd" providerId="LiveId" clId="{A37303FA-0C21-4088-AA7C-C4CA47BC4E95}" dt="2022-10-13T01:06:41.760" v="1972" actId="478"/>
            <ac:spMkLst>
              <pc:docMk/>
              <pc:sldMasterMk cId="1413973285" sldId="2147483648"/>
              <pc:sldLayoutMk cId="2109579491" sldId="2147483675"/>
              <ac:spMk id="3" creationId="{2B3FAEC1-0C1C-0EAA-1EE4-B38217EF88DF}"/>
            </ac:spMkLst>
          </pc:spChg>
          <pc:spChg chg="del">
            <ac:chgData name="kayis kautsar" userId="3737c1c41a37e7dd" providerId="LiveId" clId="{A37303FA-0C21-4088-AA7C-C4CA47BC4E95}" dt="2022-10-13T01:06:41.760" v="1972" actId="478"/>
            <ac:spMkLst>
              <pc:docMk/>
              <pc:sldMasterMk cId="1413973285" sldId="2147483648"/>
              <pc:sldLayoutMk cId="2109579491" sldId="2147483675"/>
              <ac:spMk id="4" creationId="{F71A0653-257C-8544-BDA7-B419E9F6EA99}"/>
            </ac:spMkLst>
          </pc:spChg>
          <pc:spChg chg="del">
            <ac:chgData name="kayis kautsar" userId="3737c1c41a37e7dd" providerId="LiveId" clId="{A37303FA-0C21-4088-AA7C-C4CA47BC4E95}" dt="2022-10-13T01:06:41.760" v="1972" actId="478"/>
            <ac:spMkLst>
              <pc:docMk/>
              <pc:sldMasterMk cId="1413973285" sldId="2147483648"/>
              <pc:sldLayoutMk cId="2109579491" sldId="2147483675"/>
              <ac:spMk id="5" creationId="{D1D0C2DA-D62D-F936-DF4F-BD376417B046}"/>
            </ac:spMkLst>
          </pc:spChg>
          <pc:spChg chg="add del mod">
            <ac:chgData name="kayis kautsar" userId="3737c1c41a37e7dd" providerId="LiveId" clId="{A37303FA-0C21-4088-AA7C-C4CA47BC4E95}" dt="2022-10-13T01:06:48.210" v="1975"/>
            <ac:spMkLst>
              <pc:docMk/>
              <pc:sldMasterMk cId="1413973285" sldId="2147483648"/>
              <pc:sldLayoutMk cId="2109579491" sldId="2147483675"/>
              <ac:spMk id="6" creationId="{C1106BAA-75E6-DE3E-85CE-EB9088F2672B}"/>
            </ac:spMkLst>
          </pc:spChg>
          <pc:spChg chg="add del">
            <ac:chgData name="kayis kautsar" userId="3737c1c41a37e7dd" providerId="LiveId" clId="{A37303FA-0C21-4088-AA7C-C4CA47BC4E95}" dt="2022-10-13T01:06:45.541" v="1974" actId="11529"/>
            <ac:spMkLst>
              <pc:docMk/>
              <pc:sldMasterMk cId="1413973285" sldId="2147483648"/>
              <pc:sldLayoutMk cId="2109579491" sldId="2147483675"/>
              <ac:spMk id="7" creationId="{B80236FB-84E7-3FD5-38DE-B67F578E361A}"/>
            </ac:spMkLst>
          </pc:spChg>
          <pc:spChg chg="add del mod">
            <ac:chgData name="kayis kautsar" userId="3737c1c41a37e7dd" providerId="LiveId" clId="{A37303FA-0C21-4088-AA7C-C4CA47BC4E95}" dt="2022-10-13T01:06:48.210" v="1975"/>
            <ac:spMkLst>
              <pc:docMk/>
              <pc:sldMasterMk cId="1413973285" sldId="2147483648"/>
              <pc:sldLayoutMk cId="2109579491" sldId="2147483675"/>
              <ac:spMk id="8" creationId="{FF7BBC2E-E525-FEA7-7297-FB188E065E1A}"/>
            </ac:spMkLst>
          </pc:spChg>
          <pc:spChg chg="mod">
            <ac:chgData name="kayis kautsar" userId="3737c1c41a37e7dd" providerId="LiveId" clId="{A37303FA-0C21-4088-AA7C-C4CA47BC4E95}" dt="2022-10-13T01:06:48.210" v="1975"/>
            <ac:spMkLst>
              <pc:docMk/>
              <pc:sldMasterMk cId="1413973285" sldId="2147483648"/>
              <pc:sldLayoutMk cId="2109579491" sldId="2147483675"/>
              <ac:spMk id="9" creationId="{8ECCF8D9-95B5-EAB7-2E9A-6A3AD86D34B1}"/>
            </ac:spMkLst>
          </pc:spChg>
        </pc:sldLayoutChg>
        <pc:sldLayoutChg chg="addSp delSp modSp new mod">
          <pc:chgData name="kayis kautsar" userId="3737c1c41a37e7dd" providerId="LiveId" clId="{A37303FA-0C21-4088-AA7C-C4CA47BC4E95}" dt="2022-10-13T03:01:43.234" v="2357" actId="6014"/>
          <pc:sldLayoutMkLst>
            <pc:docMk/>
            <pc:sldMasterMk cId="1413973285" sldId="2147483648"/>
            <pc:sldLayoutMk cId="374611857" sldId="2147483676"/>
          </pc:sldLayoutMkLst>
          <pc:spChg chg="del">
            <ac:chgData name="kayis kautsar" userId="3737c1c41a37e7dd" providerId="LiveId" clId="{A37303FA-0C21-4088-AA7C-C4CA47BC4E95}" dt="2022-10-13T01:09:16.939" v="2028" actId="478"/>
            <ac:spMkLst>
              <pc:docMk/>
              <pc:sldMasterMk cId="1413973285" sldId="2147483648"/>
              <pc:sldLayoutMk cId="374611857" sldId="2147483676"/>
              <ac:spMk id="2" creationId="{E73B27EC-F7DF-3466-07FF-01A824C57F29}"/>
            </ac:spMkLst>
          </pc:spChg>
          <pc:spChg chg="del">
            <ac:chgData name="kayis kautsar" userId="3737c1c41a37e7dd" providerId="LiveId" clId="{A37303FA-0C21-4088-AA7C-C4CA47BC4E95}" dt="2022-10-13T01:09:16.939" v="2028" actId="478"/>
            <ac:spMkLst>
              <pc:docMk/>
              <pc:sldMasterMk cId="1413973285" sldId="2147483648"/>
              <pc:sldLayoutMk cId="374611857" sldId="2147483676"/>
              <ac:spMk id="3" creationId="{86EA6621-FD48-3F2B-7A7A-EBCB0958F3C0}"/>
            </ac:spMkLst>
          </pc:spChg>
          <pc:spChg chg="del">
            <ac:chgData name="kayis kautsar" userId="3737c1c41a37e7dd" providerId="LiveId" clId="{A37303FA-0C21-4088-AA7C-C4CA47BC4E95}" dt="2022-10-13T01:09:16.939" v="2028" actId="478"/>
            <ac:spMkLst>
              <pc:docMk/>
              <pc:sldMasterMk cId="1413973285" sldId="2147483648"/>
              <pc:sldLayoutMk cId="374611857" sldId="2147483676"/>
              <ac:spMk id="4" creationId="{E2BE5F02-C9B8-516F-B70B-35F6E08ED208}"/>
            </ac:spMkLst>
          </pc:spChg>
          <pc:spChg chg="del">
            <ac:chgData name="kayis kautsar" userId="3737c1c41a37e7dd" providerId="LiveId" clId="{A37303FA-0C21-4088-AA7C-C4CA47BC4E95}" dt="2022-10-13T01:09:16.939" v="2028" actId="478"/>
            <ac:spMkLst>
              <pc:docMk/>
              <pc:sldMasterMk cId="1413973285" sldId="2147483648"/>
              <pc:sldLayoutMk cId="374611857" sldId="2147483676"/>
              <ac:spMk id="5" creationId="{E9E37ACD-3841-FFBC-B0F2-E7D84747C4ED}"/>
            </ac:spMkLst>
          </pc:spChg>
          <pc:spChg chg="add del mod">
            <ac:chgData name="kayis kautsar" userId="3737c1c41a37e7dd" providerId="LiveId" clId="{A37303FA-0C21-4088-AA7C-C4CA47BC4E95}" dt="2022-10-13T01:09:24.013" v="2031"/>
            <ac:spMkLst>
              <pc:docMk/>
              <pc:sldMasterMk cId="1413973285" sldId="2147483648"/>
              <pc:sldLayoutMk cId="374611857" sldId="2147483676"/>
              <ac:spMk id="6" creationId="{04A341B6-7699-0827-FBF7-08BBF2B10A78}"/>
            </ac:spMkLst>
          </pc:spChg>
          <pc:spChg chg="add del">
            <ac:chgData name="kayis kautsar" userId="3737c1c41a37e7dd" providerId="LiveId" clId="{A37303FA-0C21-4088-AA7C-C4CA47BC4E95}" dt="2022-10-13T01:09:20.660" v="2030" actId="11529"/>
            <ac:spMkLst>
              <pc:docMk/>
              <pc:sldMasterMk cId="1413973285" sldId="2147483648"/>
              <pc:sldLayoutMk cId="374611857" sldId="2147483676"/>
              <ac:spMk id="7" creationId="{E9C2AC9F-35AB-E82C-3726-88F5B3CE9BAD}"/>
            </ac:spMkLst>
          </pc:spChg>
          <pc:spChg chg="add del mod">
            <ac:chgData name="kayis kautsar" userId="3737c1c41a37e7dd" providerId="LiveId" clId="{A37303FA-0C21-4088-AA7C-C4CA47BC4E95}" dt="2022-10-13T01:09:24.013" v="2031"/>
            <ac:spMkLst>
              <pc:docMk/>
              <pc:sldMasterMk cId="1413973285" sldId="2147483648"/>
              <pc:sldLayoutMk cId="374611857" sldId="2147483676"/>
              <ac:spMk id="8" creationId="{26B7E524-4D69-B554-610B-A766C70AC2AE}"/>
            </ac:spMkLst>
          </pc:spChg>
          <pc:spChg chg="mod">
            <ac:chgData name="kayis kautsar" userId="3737c1c41a37e7dd" providerId="LiveId" clId="{A37303FA-0C21-4088-AA7C-C4CA47BC4E95}" dt="2022-10-13T01:09:24.013" v="2031"/>
            <ac:spMkLst>
              <pc:docMk/>
              <pc:sldMasterMk cId="1413973285" sldId="2147483648"/>
              <pc:sldLayoutMk cId="374611857" sldId="2147483676"/>
              <ac:spMk id="9" creationId="{BB4E48EC-7880-9A86-2002-1A270664815B}"/>
            </ac:spMkLst>
          </pc:spChg>
        </pc:sldLayoutChg>
        <pc:sldLayoutChg chg="addSp delSp modSp new mod">
          <pc:chgData name="kayis kautsar" userId="3737c1c41a37e7dd" providerId="LiveId" clId="{A37303FA-0C21-4088-AA7C-C4CA47BC4E95}" dt="2022-10-13T03:00:13.537" v="2342" actId="6014"/>
          <pc:sldLayoutMkLst>
            <pc:docMk/>
            <pc:sldMasterMk cId="1413973285" sldId="2147483648"/>
            <pc:sldLayoutMk cId="273584396" sldId="2147483677"/>
          </pc:sldLayoutMkLst>
          <pc:spChg chg="del">
            <ac:chgData name="kayis kautsar" userId="3737c1c41a37e7dd" providerId="LiveId" clId="{A37303FA-0C21-4088-AA7C-C4CA47BC4E95}" dt="2022-10-13T01:12:21.650" v="2093" actId="478"/>
            <ac:spMkLst>
              <pc:docMk/>
              <pc:sldMasterMk cId="1413973285" sldId="2147483648"/>
              <pc:sldLayoutMk cId="273584396" sldId="2147483677"/>
              <ac:spMk id="2" creationId="{D0B729E9-8344-DF81-3734-C6BA8624FC72}"/>
            </ac:spMkLst>
          </pc:spChg>
          <pc:spChg chg="del">
            <ac:chgData name="kayis kautsar" userId="3737c1c41a37e7dd" providerId="LiveId" clId="{A37303FA-0C21-4088-AA7C-C4CA47BC4E95}" dt="2022-10-13T01:12:21.650" v="2093" actId="478"/>
            <ac:spMkLst>
              <pc:docMk/>
              <pc:sldMasterMk cId="1413973285" sldId="2147483648"/>
              <pc:sldLayoutMk cId="273584396" sldId="2147483677"/>
              <ac:spMk id="3" creationId="{AFCE405A-14CB-90FF-0CFC-E771FE958707}"/>
            </ac:spMkLst>
          </pc:spChg>
          <pc:spChg chg="del">
            <ac:chgData name="kayis kautsar" userId="3737c1c41a37e7dd" providerId="LiveId" clId="{A37303FA-0C21-4088-AA7C-C4CA47BC4E95}" dt="2022-10-13T01:12:21.650" v="2093" actId="478"/>
            <ac:spMkLst>
              <pc:docMk/>
              <pc:sldMasterMk cId="1413973285" sldId="2147483648"/>
              <pc:sldLayoutMk cId="273584396" sldId="2147483677"/>
              <ac:spMk id="4" creationId="{4A7E3E11-4981-6F67-B0D1-43D6EFFF2C94}"/>
            </ac:spMkLst>
          </pc:spChg>
          <pc:spChg chg="del">
            <ac:chgData name="kayis kautsar" userId="3737c1c41a37e7dd" providerId="LiveId" clId="{A37303FA-0C21-4088-AA7C-C4CA47BC4E95}" dt="2022-10-13T01:12:21.650" v="2093" actId="478"/>
            <ac:spMkLst>
              <pc:docMk/>
              <pc:sldMasterMk cId="1413973285" sldId="2147483648"/>
              <pc:sldLayoutMk cId="273584396" sldId="2147483677"/>
              <ac:spMk id="5" creationId="{58AACDA6-D530-889D-F715-2589307EF257}"/>
            </ac:spMkLst>
          </pc:spChg>
          <pc:spChg chg="add del mod">
            <ac:chgData name="kayis kautsar" userId="3737c1c41a37e7dd" providerId="LiveId" clId="{A37303FA-0C21-4088-AA7C-C4CA47BC4E95}" dt="2022-10-13T01:12:37.767" v="2099"/>
            <ac:spMkLst>
              <pc:docMk/>
              <pc:sldMasterMk cId="1413973285" sldId="2147483648"/>
              <pc:sldLayoutMk cId="273584396" sldId="2147483677"/>
              <ac:spMk id="6" creationId="{68BE03A1-C7EE-8D22-B834-67BEB366CD3F}"/>
            </ac:spMkLst>
          </pc:spChg>
          <pc:spChg chg="add del mod">
            <ac:chgData name="kayis kautsar" userId="3737c1c41a37e7dd" providerId="LiveId" clId="{A37303FA-0C21-4088-AA7C-C4CA47BC4E95}" dt="2022-10-13T01:12:34.881" v="2098"/>
            <ac:spMkLst>
              <pc:docMk/>
              <pc:sldMasterMk cId="1413973285" sldId="2147483648"/>
              <pc:sldLayoutMk cId="273584396" sldId="2147483677"/>
              <ac:spMk id="7" creationId="{A813A012-BD70-12E7-941F-2910C117C415}"/>
            </ac:spMkLst>
          </pc:spChg>
          <pc:spChg chg="add del">
            <ac:chgData name="kayis kautsar" userId="3737c1c41a37e7dd" providerId="LiveId" clId="{A37303FA-0C21-4088-AA7C-C4CA47BC4E95}" dt="2022-10-13T01:12:29.402" v="2095" actId="11529"/>
            <ac:spMkLst>
              <pc:docMk/>
              <pc:sldMasterMk cId="1413973285" sldId="2147483648"/>
              <pc:sldLayoutMk cId="273584396" sldId="2147483677"/>
              <ac:spMk id="8" creationId="{BD77972F-8FE1-DBDA-E109-A75A53C2082D}"/>
            </ac:spMkLst>
          </pc:spChg>
          <pc:spChg chg="add del mod">
            <ac:chgData name="kayis kautsar" userId="3737c1c41a37e7dd" providerId="LiveId" clId="{A37303FA-0C21-4088-AA7C-C4CA47BC4E95}" dt="2022-10-13T01:12:37.767" v="2099"/>
            <ac:spMkLst>
              <pc:docMk/>
              <pc:sldMasterMk cId="1413973285" sldId="2147483648"/>
              <pc:sldLayoutMk cId="273584396" sldId="2147483677"/>
              <ac:spMk id="9" creationId="{B5032A42-BF22-88D7-CFFB-BC1087D0A302}"/>
            </ac:spMkLst>
          </pc:spChg>
          <pc:spChg chg="add del mod">
            <ac:chgData name="kayis kautsar" userId="3737c1c41a37e7dd" providerId="LiveId" clId="{A37303FA-0C21-4088-AA7C-C4CA47BC4E95}" dt="2022-10-13T01:12:34.881" v="2098"/>
            <ac:spMkLst>
              <pc:docMk/>
              <pc:sldMasterMk cId="1413973285" sldId="2147483648"/>
              <pc:sldLayoutMk cId="273584396" sldId="2147483677"/>
              <ac:spMk id="10" creationId="{D70627B0-4CBA-F3B8-77C3-1DE647362D21}"/>
            </ac:spMkLst>
          </pc:spChg>
          <pc:spChg chg="mod">
            <ac:chgData name="kayis kautsar" userId="3737c1c41a37e7dd" providerId="LiveId" clId="{A37303FA-0C21-4088-AA7C-C4CA47BC4E95}" dt="2022-10-13T01:12:34.881" v="2098"/>
            <ac:spMkLst>
              <pc:docMk/>
              <pc:sldMasterMk cId="1413973285" sldId="2147483648"/>
              <pc:sldLayoutMk cId="273584396" sldId="2147483677"/>
              <ac:spMk id="11" creationId="{497B9597-1B0E-3E83-AA29-10A61DAE6C69}"/>
            </ac:spMkLst>
          </pc:spChg>
          <pc:spChg chg="mod">
            <ac:chgData name="kayis kautsar" userId="3737c1c41a37e7dd" providerId="LiveId" clId="{A37303FA-0C21-4088-AA7C-C4CA47BC4E95}" dt="2022-10-13T01:12:37.767" v="2099"/>
            <ac:spMkLst>
              <pc:docMk/>
              <pc:sldMasterMk cId="1413973285" sldId="2147483648"/>
              <pc:sldLayoutMk cId="273584396" sldId="2147483677"/>
              <ac:spMk id="12" creationId="{32048DBB-1F79-3448-3BC3-207D9DA82426}"/>
            </ac:spMkLst>
          </pc:spChg>
        </pc:sldLayoutChg>
        <pc:sldLayoutChg chg="addSp delSp modSp new mod">
          <pc:chgData name="kayis kautsar" userId="3737c1c41a37e7dd" providerId="LiveId" clId="{A37303FA-0C21-4088-AA7C-C4CA47BC4E95}" dt="2022-10-13T03:00:02.594" v="2339" actId="6014"/>
          <pc:sldLayoutMkLst>
            <pc:docMk/>
            <pc:sldMasterMk cId="1413973285" sldId="2147483648"/>
            <pc:sldLayoutMk cId="42124378" sldId="2147483678"/>
          </pc:sldLayoutMkLst>
          <pc:spChg chg="del">
            <ac:chgData name="kayis kautsar" userId="3737c1c41a37e7dd" providerId="LiveId" clId="{A37303FA-0C21-4088-AA7C-C4CA47BC4E95}" dt="2022-10-13T01:14:27.913" v="2156" actId="478"/>
            <ac:spMkLst>
              <pc:docMk/>
              <pc:sldMasterMk cId="1413973285" sldId="2147483648"/>
              <pc:sldLayoutMk cId="42124378" sldId="2147483678"/>
              <ac:spMk id="2" creationId="{FFF93710-DB14-CA53-068D-E35E55D39700}"/>
            </ac:spMkLst>
          </pc:spChg>
          <pc:spChg chg="del">
            <ac:chgData name="kayis kautsar" userId="3737c1c41a37e7dd" providerId="LiveId" clId="{A37303FA-0C21-4088-AA7C-C4CA47BC4E95}" dt="2022-10-13T01:14:27.913" v="2156" actId="478"/>
            <ac:spMkLst>
              <pc:docMk/>
              <pc:sldMasterMk cId="1413973285" sldId="2147483648"/>
              <pc:sldLayoutMk cId="42124378" sldId="2147483678"/>
              <ac:spMk id="3" creationId="{6B7B0857-DC35-547A-FC22-905A55BD514E}"/>
            </ac:spMkLst>
          </pc:spChg>
          <pc:spChg chg="del">
            <ac:chgData name="kayis kautsar" userId="3737c1c41a37e7dd" providerId="LiveId" clId="{A37303FA-0C21-4088-AA7C-C4CA47BC4E95}" dt="2022-10-13T01:14:27.913" v="2156" actId="478"/>
            <ac:spMkLst>
              <pc:docMk/>
              <pc:sldMasterMk cId="1413973285" sldId="2147483648"/>
              <pc:sldLayoutMk cId="42124378" sldId="2147483678"/>
              <ac:spMk id="4" creationId="{89132467-0064-EF2E-EE88-2695B6C4891A}"/>
            </ac:spMkLst>
          </pc:spChg>
          <pc:spChg chg="del">
            <ac:chgData name="kayis kautsar" userId="3737c1c41a37e7dd" providerId="LiveId" clId="{A37303FA-0C21-4088-AA7C-C4CA47BC4E95}" dt="2022-10-13T01:14:27.913" v="2156" actId="478"/>
            <ac:spMkLst>
              <pc:docMk/>
              <pc:sldMasterMk cId="1413973285" sldId="2147483648"/>
              <pc:sldLayoutMk cId="42124378" sldId="2147483678"/>
              <ac:spMk id="5" creationId="{4BD689A6-4634-9C7B-B9E8-0D87A6A6705B}"/>
            </ac:spMkLst>
          </pc:spChg>
          <pc:spChg chg="add del mod">
            <ac:chgData name="kayis kautsar" userId="3737c1c41a37e7dd" providerId="LiveId" clId="{A37303FA-0C21-4088-AA7C-C4CA47BC4E95}" dt="2022-10-13T01:14:32.967" v="2159"/>
            <ac:spMkLst>
              <pc:docMk/>
              <pc:sldMasterMk cId="1413973285" sldId="2147483648"/>
              <pc:sldLayoutMk cId="42124378" sldId="2147483678"/>
              <ac:spMk id="6" creationId="{4DB30C47-E5D8-493B-332F-50DCF5D4EFCE}"/>
            </ac:spMkLst>
          </pc:spChg>
          <pc:spChg chg="add del">
            <ac:chgData name="kayis kautsar" userId="3737c1c41a37e7dd" providerId="LiveId" clId="{A37303FA-0C21-4088-AA7C-C4CA47BC4E95}" dt="2022-10-13T01:14:31.337" v="2158" actId="11529"/>
            <ac:spMkLst>
              <pc:docMk/>
              <pc:sldMasterMk cId="1413973285" sldId="2147483648"/>
              <pc:sldLayoutMk cId="42124378" sldId="2147483678"/>
              <ac:spMk id="7" creationId="{CFF06D59-F6C4-C1DE-39B0-E3573720184C}"/>
            </ac:spMkLst>
          </pc:spChg>
          <pc:spChg chg="add del mod">
            <ac:chgData name="kayis kautsar" userId="3737c1c41a37e7dd" providerId="LiveId" clId="{A37303FA-0C21-4088-AA7C-C4CA47BC4E95}" dt="2022-10-13T01:14:32.967" v="2159"/>
            <ac:spMkLst>
              <pc:docMk/>
              <pc:sldMasterMk cId="1413973285" sldId="2147483648"/>
              <pc:sldLayoutMk cId="42124378" sldId="2147483678"/>
              <ac:spMk id="8" creationId="{3F28986B-26E7-0A19-CA74-22A77FE7D829}"/>
            </ac:spMkLst>
          </pc:spChg>
          <pc:spChg chg="mod">
            <ac:chgData name="kayis kautsar" userId="3737c1c41a37e7dd" providerId="LiveId" clId="{A37303FA-0C21-4088-AA7C-C4CA47BC4E95}" dt="2022-10-13T01:14:32.967" v="2159"/>
            <ac:spMkLst>
              <pc:docMk/>
              <pc:sldMasterMk cId="1413973285" sldId="2147483648"/>
              <pc:sldLayoutMk cId="42124378" sldId="2147483678"/>
              <ac:spMk id="9" creationId="{9A217057-F058-3F53-4A10-314F80C4DA8E}"/>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2396C9-3884-CEF8-F317-4BF4E1297E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FDAAD5E-3B5A-08AA-3479-3D02417ADD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75D68D-1AF8-4170-95D9-4CC666674FB5}" type="datetimeFigureOut">
              <a:rPr lang="en-US" smtClean="0"/>
              <a:t>7/6/2024</a:t>
            </a:fld>
            <a:endParaRPr lang="en-US"/>
          </a:p>
        </p:txBody>
      </p:sp>
      <p:sp>
        <p:nvSpPr>
          <p:cNvPr id="4" name="Footer Placeholder 3">
            <a:extLst>
              <a:ext uri="{FF2B5EF4-FFF2-40B4-BE49-F238E27FC236}">
                <a16:creationId xmlns:a16="http://schemas.microsoft.com/office/drawing/2014/main" id="{2E284E49-DE51-6E92-EBAA-300753BCF3F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1DD0669-A785-CE2C-6A68-708229202C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8373EB-9AF5-4173-A22A-12AADD26BBCD}" type="slidenum">
              <a:rPr lang="en-US" smtClean="0"/>
              <a:t>‹#›</a:t>
            </a:fld>
            <a:endParaRPr lang="en-US"/>
          </a:p>
        </p:txBody>
      </p:sp>
    </p:spTree>
    <p:extLst>
      <p:ext uri="{BB962C8B-B14F-4D97-AF65-F5344CB8AC3E}">
        <p14:creationId xmlns:p14="http://schemas.microsoft.com/office/powerpoint/2010/main" val="27314837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199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A2B7F9F-59D2-DD3B-B849-DE633A1E417E}"/>
              </a:ext>
            </a:extLst>
          </p:cNvPr>
          <p:cNvSpPr>
            <a:spLocks noGrp="1"/>
          </p:cNvSpPr>
          <p:nvPr>
            <p:ph type="pic" sz="quarter" idx="10"/>
          </p:nvPr>
        </p:nvSpPr>
        <p:spPr>
          <a:xfrm>
            <a:off x="7526482" y="2689860"/>
            <a:ext cx="3827318" cy="3368040"/>
          </a:xfrm>
          <a:custGeom>
            <a:avLst/>
            <a:gdLst>
              <a:gd name="connsiteX0" fmla="*/ 1221297 w 3827318"/>
              <a:gd name="connsiteY0" fmla="*/ 0 h 3368040"/>
              <a:gd name="connsiteX1" fmla="*/ 3827318 w 3827318"/>
              <a:gd name="connsiteY1" fmla="*/ 0 h 3368040"/>
              <a:gd name="connsiteX2" fmla="*/ 3827318 w 3827318"/>
              <a:gd name="connsiteY2" fmla="*/ 3368040 h 3368040"/>
              <a:gd name="connsiteX3" fmla="*/ 0 w 3827318"/>
              <a:gd name="connsiteY3" fmla="*/ 3368040 h 3368040"/>
              <a:gd name="connsiteX4" fmla="*/ 0 w 3827318"/>
              <a:gd name="connsiteY4" fmla="*/ 1169047 h 3368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7318" h="3368040">
                <a:moveTo>
                  <a:pt x="1221297" y="0"/>
                </a:moveTo>
                <a:lnTo>
                  <a:pt x="3827318" y="0"/>
                </a:lnTo>
                <a:lnTo>
                  <a:pt x="3827318" y="3368040"/>
                </a:lnTo>
                <a:lnTo>
                  <a:pt x="0" y="3368040"/>
                </a:lnTo>
                <a:lnTo>
                  <a:pt x="0" y="1169047"/>
                </a:lnTo>
                <a:close/>
              </a:path>
            </a:pathLst>
          </a:custGeom>
          <a:pattFill prst="pct40">
            <a:fgClr>
              <a:schemeClr val="accent1"/>
            </a:fgClr>
            <a:bgClr>
              <a:schemeClr val="bg1"/>
            </a:bgClr>
          </a:pattFill>
        </p:spPr>
        <p:txBody>
          <a:bodyPr wrap="square">
            <a:noAutofit/>
          </a:bodyPr>
          <a:lstStyle/>
          <a:p>
            <a:endParaRPr lang="en-US"/>
          </a:p>
        </p:txBody>
      </p:sp>
      <p:sp>
        <p:nvSpPr>
          <p:cNvPr id="12" name="Picture Placeholder 11">
            <a:extLst>
              <a:ext uri="{FF2B5EF4-FFF2-40B4-BE49-F238E27FC236}">
                <a16:creationId xmlns:a16="http://schemas.microsoft.com/office/drawing/2014/main" id="{6984581E-6EF8-8EC3-E7CA-8C0B4F263AEC}"/>
              </a:ext>
            </a:extLst>
          </p:cNvPr>
          <p:cNvSpPr>
            <a:spLocks noGrp="1"/>
          </p:cNvSpPr>
          <p:nvPr>
            <p:ph type="pic" sz="quarter" idx="11"/>
          </p:nvPr>
        </p:nvSpPr>
        <p:spPr>
          <a:xfrm>
            <a:off x="5168900" y="3889376"/>
            <a:ext cx="2070100" cy="2168525"/>
          </a:xfrm>
          <a:custGeom>
            <a:avLst/>
            <a:gdLst>
              <a:gd name="connsiteX0" fmla="*/ 0 w 2070100"/>
              <a:gd name="connsiteY0" fmla="*/ 0 h 2168525"/>
              <a:gd name="connsiteX1" fmla="*/ 2070100 w 2070100"/>
              <a:gd name="connsiteY1" fmla="*/ 0 h 2168525"/>
              <a:gd name="connsiteX2" fmla="*/ 2070100 w 2070100"/>
              <a:gd name="connsiteY2" fmla="*/ 2168525 h 2168525"/>
              <a:gd name="connsiteX3" fmla="*/ 0 w 2070100"/>
              <a:gd name="connsiteY3" fmla="*/ 2168525 h 2168525"/>
            </a:gdLst>
            <a:ahLst/>
            <a:cxnLst>
              <a:cxn ang="0">
                <a:pos x="connsiteX0" y="connsiteY0"/>
              </a:cxn>
              <a:cxn ang="0">
                <a:pos x="connsiteX1" y="connsiteY1"/>
              </a:cxn>
              <a:cxn ang="0">
                <a:pos x="connsiteX2" y="connsiteY2"/>
              </a:cxn>
              <a:cxn ang="0">
                <a:pos x="connsiteX3" y="connsiteY3"/>
              </a:cxn>
            </a:cxnLst>
            <a:rect l="l" t="t" r="r" b="b"/>
            <a:pathLst>
              <a:path w="2070100" h="2168525">
                <a:moveTo>
                  <a:pt x="0" y="0"/>
                </a:moveTo>
                <a:lnTo>
                  <a:pt x="2070100" y="0"/>
                </a:lnTo>
                <a:lnTo>
                  <a:pt x="2070100" y="2168525"/>
                </a:lnTo>
                <a:lnTo>
                  <a:pt x="0" y="2168525"/>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532663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830BFE33-5E5E-7184-B93D-AAD192DDEF66}"/>
              </a:ext>
            </a:extLst>
          </p:cNvPr>
          <p:cNvSpPr>
            <a:spLocks noGrp="1"/>
          </p:cNvSpPr>
          <p:nvPr>
            <p:ph type="pic" sz="quarter" idx="10"/>
          </p:nvPr>
        </p:nvSpPr>
        <p:spPr>
          <a:xfrm>
            <a:off x="731982" y="899160"/>
            <a:ext cx="3827318" cy="3368040"/>
          </a:xfrm>
          <a:custGeom>
            <a:avLst/>
            <a:gdLst>
              <a:gd name="connsiteX0" fmla="*/ 0 w 3827318"/>
              <a:gd name="connsiteY0" fmla="*/ 0 h 3368040"/>
              <a:gd name="connsiteX1" fmla="*/ 3827318 w 3827318"/>
              <a:gd name="connsiteY1" fmla="*/ 0 h 3368040"/>
              <a:gd name="connsiteX2" fmla="*/ 3789045 w 3827318"/>
              <a:gd name="connsiteY2" fmla="*/ 1640236 h 3368040"/>
              <a:gd name="connsiteX3" fmla="*/ 2085506 w 3827318"/>
              <a:gd name="connsiteY3" fmla="*/ 3368040 h 3368040"/>
              <a:gd name="connsiteX4" fmla="*/ 0 w 3827318"/>
              <a:gd name="connsiteY4" fmla="*/ 3368040 h 3368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7318" h="3368040">
                <a:moveTo>
                  <a:pt x="0" y="0"/>
                </a:moveTo>
                <a:lnTo>
                  <a:pt x="3827318" y="0"/>
                </a:lnTo>
                <a:cubicBezTo>
                  <a:pt x="3814688" y="546633"/>
                  <a:pt x="3801675" y="1093603"/>
                  <a:pt x="3789045" y="1640236"/>
                </a:cubicBezTo>
                <a:lnTo>
                  <a:pt x="2085506" y="3368040"/>
                </a:lnTo>
                <a:lnTo>
                  <a:pt x="0" y="3368040"/>
                </a:lnTo>
                <a:close/>
              </a:path>
            </a:pathLst>
          </a:custGeom>
          <a:pattFill prst="pct40">
            <a:fgClr>
              <a:schemeClr val="accent1"/>
            </a:fgClr>
            <a:bgClr>
              <a:schemeClr val="bg1"/>
            </a:bgClr>
          </a:pattFill>
        </p:spPr>
        <p:txBody>
          <a:bodyPr wrap="square">
            <a:noAutofit/>
          </a:bodyPr>
          <a:lstStyle/>
          <a:p>
            <a:endParaRPr lang="en-US"/>
          </a:p>
        </p:txBody>
      </p:sp>
      <p:sp>
        <p:nvSpPr>
          <p:cNvPr id="12" name="Picture Placeholder 11">
            <a:extLst>
              <a:ext uri="{FF2B5EF4-FFF2-40B4-BE49-F238E27FC236}">
                <a16:creationId xmlns:a16="http://schemas.microsoft.com/office/drawing/2014/main" id="{1A6B9DBF-9FBF-65D1-7FB0-48A68567757B}"/>
              </a:ext>
            </a:extLst>
          </p:cNvPr>
          <p:cNvSpPr>
            <a:spLocks noGrp="1"/>
          </p:cNvSpPr>
          <p:nvPr>
            <p:ph type="pic" sz="quarter" idx="11"/>
          </p:nvPr>
        </p:nvSpPr>
        <p:spPr>
          <a:xfrm>
            <a:off x="9110519" y="4178300"/>
            <a:ext cx="2349500" cy="2070100"/>
          </a:xfrm>
          <a:custGeom>
            <a:avLst/>
            <a:gdLst>
              <a:gd name="connsiteX0" fmla="*/ 0 w 2349500"/>
              <a:gd name="connsiteY0" fmla="*/ 0 h 2070100"/>
              <a:gd name="connsiteX1" fmla="*/ 2349500 w 2349500"/>
              <a:gd name="connsiteY1" fmla="*/ 0 h 2070100"/>
              <a:gd name="connsiteX2" fmla="*/ 2349500 w 2349500"/>
              <a:gd name="connsiteY2" fmla="*/ 2070100 h 2070100"/>
              <a:gd name="connsiteX3" fmla="*/ 0 w 2349500"/>
              <a:gd name="connsiteY3" fmla="*/ 2070100 h 2070100"/>
            </a:gdLst>
            <a:ahLst/>
            <a:cxnLst>
              <a:cxn ang="0">
                <a:pos x="connsiteX0" y="connsiteY0"/>
              </a:cxn>
              <a:cxn ang="0">
                <a:pos x="connsiteX1" y="connsiteY1"/>
              </a:cxn>
              <a:cxn ang="0">
                <a:pos x="connsiteX2" y="connsiteY2"/>
              </a:cxn>
              <a:cxn ang="0">
                <a:pos x="connsiteX3" y="connsiteY3"/>
              </a:cxn>
            </a:cxnLst>
            <a:rect l="l" t="t" r="r" b="b"/>
            <a:pathLst>
              <a:path w="2349500" h="2070100">
                <a:moveTo>
                  <a:pt x="0" y="0"/>
                </a:moveTo>
                <a:lnTo>
                  <a:pt x="2349500" y="0"/>
                </a:lnTo>
                <a:lnTo>
                  <a:pt x="2349500" y="2070100"/>
                </a:lnTo>
                <a:lnTo>
                  <a:pt x="0" y="207010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156161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36D2BA5-477E-DF38-757F-828FD9B5277D}"/>
              </a:ext>
            </a:extLst>
          </p:cNvPr>
          <p:cNvSpPr>
            <a:spLocks noGrp="1"/>
          </p:cNvSpPr>
          <p:nvPr>
            <p:ph type="pic" sz="quarter" idx="10"/>
          </p:nvPr>
        </p:nvSpPr>
        <p:spPr>
          <a:xfrm>
            <a:off x="0" y="2349500"/>
            <a:ext cx="4851400" cy="3733800"/>
          </a:xfrm>
          <a:custGeom>
            <a:avLst/>
            <a:gdLst>
              <a:gd name="connsiteX0" fmla="*/ 0 w 4851400"/>
              <a:gd name="connsiteY0" fmla="*/ 0 h 3733800"/>
              <a:gd name="connsiteX1" fmla="*/ 4851400 w 4851400"/>
              <a:gd name="connsiteY1" fmla="*/ 0 h 3733800"/>
              <a:gd name="connsiteX2" fmla="*/ 4851400 w 4851400"/>
              <a:gd name="connsiteY2" fmla="*/ 3733800 h 3733800"/>
              <a:gd name="connsiteX3" fmla="*/ 0 w 4851400"/>
              <a:gd name="connsiteY3" fmla="*/ 3733800 h 3733800"/>
            </a:gdLst>
            <a:ahLst/>
            <a:cxnLst>
              <a:cxn ang="0">
                <a:pos x="connsiteX0" y="connsiteY0"/>
              </a:cxn>
              <a:cxn ang="0">
                <a:pos x="connsiteX1" y="connsiteY1"/>
              </a:cxn>
              <a:cxn ang="0">
                <a:pos x="connsiteX2" y="connsiteY2"/>
              </a:cxn>
              <a:cxn ang="0">
                <a:pos x="connsiteX3" y="connsiteY3"/>
              </a:cxn>
            </a:cxnLst>
            <a:rect l="l" t="t" r="r" b="b"/>
            <a:pathLst>
              <a:path w="4851400" h="3733800">
                <a:moveTo>
                  <a:pt x="0" y="0"/>
                </a:moveTo>
                <a:lnTo>
                  <a:pt x="4851400" y="0"/>
                </a:lnTo>
                <a:lnTo>
                  <a:pt x="4851400" y="3733800"/>
                </a:lnTo>
                <a:lnTo>
                  <a:pt x="0" y="3733800"/>
                </a:lnTo>
                <a:close/>
              </a:path>
            </a:pathLst>
          </a:custGeom>
          <a:pattFill prst="pct40">
            <a:fgClr>
              <a:schemeClr val="accent1"/>
            </a:fgClr>
            <a:bgClr>
              <a:schemeClr val="bg1"/>
            </a:bgClr>
          </a:pattFill>
        </p:spPr>
        <p:txBody>
          <a:bodyPr wrap="square">
            <a:noAutofit/>
          </a:bodyPr>
          <a:lstStyle/>
          <a:p>
            <a:endParaRPr lang="en-US"/>
          </a:p>
        </p:txBody>
      </p:sp>
      <p:sp>
        <p:nvSpPr>
          <p:cNvPr id="13" name="Picture Placeholder 12">
            <a:extLst>
              <a:ext uri="{FF2B5EF4-FFF2-40B4-BE49-F238E27FC236}">
                <a16:creationId xmlns:a16="http://schemas.microsoft.com/office/drawing/2014/main" id="{15E7DDF1-DCE6-E821-3107-1A7A64AE2D04}"/>
              </a:ext>
            </a:extLst>
          </p:cNvPr>
          <p:cNvSpPr>
            <a:spLocks noGrp="1"/>
          </p:cNvSpPr>
          <p:nvPr>
            <p:ph type="pic" sz="quarter" idx="11"/>
          </p:nvPr>
        </p:nvSpPr>
        <p:spPr>
          <a:xfrm>
            <a:off x="9486900" y="599892"/>
            <a:ext cx="2037740" cy="1749608"/>
          </a:xfrm>
          <a:custGeom>
            <a:avLst/>
            <a:gdLst>
              <a:gd name="connsiteX0" fmla="*/ 0 w 2037740"/>
              <a:gd name="connsiteY0" fmla="*/ 0 h 1749608"/>
              <a:gd name="connsiteX1" fmla="*/ 2037740 w 2037740"/>
              <a:gd name="connsiteY1" fmla="*/ 0 h 1749608"/>
              <a:gd name="connsiteX2" fmla="*/ 2037740 w 2037740"/>
              <a:gd name="connsiteY2" fmla="*/ 1749608 h 1749608"/>
              <a:gd name="connsiteX3" fmla="*/ 0 w 2037740"/>
              <a:gd name="connsiteY3" fmla="*/ 1749608 h 1749608"/>
            </a:gdLst>
            <a:ahLst/>
            <a:cxnLst>
              <a:cxn ang="0">
                <a:pos x="connsiteX0" y="connsiteY0"/>
              </a:cxn>
              <a:cxn ang="0">
                <a:pos x="connsiteX1" y="connsiteY1"/>
              </a:cxn>
              <a:cxn ang="0">
                <a:pos x="connsiteX2" y="connsiteY2"/>
              </a:cxn>
              <a:cxn ang="0">
                <a:pos x="connsiteX3" y="connsiteY3"/>
              </a:cxn>
            </a:cxnLst>
            <a:rect l="l" t="t" r="r" b="b"/>
            <a:pathLst>
              <a:path w="2037740" h="1749608">
                <a:moveTo>
                  <a:pt x="0" y="0"/>
                </a:moveTo>
                <a:lnTo>
                  <a:pt x="2037740" y="0"/>
                </a:lnTo>
                <a:lnTo>
                  <a:pt x="2037740" y="1749608"/>
                </a:lnTo>
                <a:lnTo>
                  <a:pt x="0" y="1749608"/>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61015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7F2B7A1-204A-E3DB-310A-A71FA1617E47}"/>
              </a:ext>
            </a:extLst>
          </p:cNvPr>
          <p:cNvSpPr>
            <a:spLocks noGrp="1"/>
          </p:cNvSpPr>
          <p:nvPr>
            <p:ph type="pic" sz="quarter" idx="10"/>
          </p:nvPr>
        </p:nvSpPr>
        <p:spPr>
          <a:xfrm>
            <a:off x="703626" y="3339349"/>
            <a:ext cx="6092085" cy="2781300"/>
          </a:xfrm>
          <a:custGeom>
            <a:avLst/>
            <a:gdLst>
              <a:gd name="connsiteX0" fmla="*/ 0 w 6092085"/>
              <a:gd name="connsiteY0" fmla="*/ 0 h 2781300"/>
              <a:gd name="connsiteX1" fmla="*/ 3644541 w 6092085"/>
              <a:gd name="connsiteY1" fmla="*/ 0 h 2781300"/>
              <a:gd name="connsiteX2" fmla="*/ 3704253 w 6092085"/>
              <a:gd name="connsiteY2" fmla="*/ 0 h 2781300"/>
              <a:gd name="connsiteX3" fmla="*/ 5276074 w 6092085"/>
              <a:gd name="connsiteY3" fmla="*/ 0 h 2781300"/>
              <a:gd name="connsiteX4" fmla="*/ 6082784 w 6092085"/>
              <a:gd name="connsiteY4" fmla="*/ 957602 h 2781300"/>
              <a:gd name="connsiteX5" fmla="*/ 6092085 w 6092085"/>
              <a:gd name="connsiteY5" fmla="*/ 2781300 h 2781300"/>
              <a:gd name="connsiteX6" fmla="*/ 3704253 w 6092085"/>
              <a:gd name="connsiteY6" fmla="*/ 2781300 h 2781300"/>
              <a:gd name="connsiteX7" fmla="*/ 3644541 w 6092085"/>
              <a:gd name="connsiteY7" fmla="*/ 2781300 h 2781300"/>
              <a:gd name="connsiteX8" fmla="*/ 0 w 6092085"/>
              <a:gd name="connsiteY8" fmla="*/ 278130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2085" h="2781300">
                <a:moveTo>
                  <a:pt x="0" y="0"/>
                </a:moveTo>
                <a:lnTo>
                  <a:pt x="3644541" y="0"/>
                </a:lnTo>
                <a:lnTo>
                  <a:pt x="3704253" y="0"/>
                </a:lnTo>
                <a:lnTo>
                  <a:pt x="5276074" y="0"/>
                </a:lnTo>
                <a:lnTo>
                  <a:pt x="6082784" y="957602"/>
                </a:lnTo>
                <a:lnTo>
                  <a:pt x="6092085" y="2781300"/>
                </a:lnTo>
                <a:lnTo>
                  <a:pt x="3704253" y="2781300"/>
                </a:lnTo>
                <a:lnTo>
                  <a:pt x="3644541" y="2781300"/>
                </a:lnTo>
                <a:lnTo>
                  <a:pt x="0" y="2781300"/>
                </a:lnTo>
                <a:close/>
              </a:path>
            </a:pathLst>
          </a:custGeom>
          <a:pattFill prst="pct40">
            <a:fgClr>
              <a:schemeClr val="accent1"/>
            </a:fgClr>
            <a:bgClr>
              <a:schemeClr val="bg1"/>
            </a:bgClr>
          </a:pattFill>
        </p:spPr>
        <p:txBody>
          <a:bodyPr wrap="square">
            <a:noAutofit/>
          </a:bodyPr>
          <a:lstStyle/>
          <a:p>
            <a:endParaRPr lang="en-US"/>
          </a:p>
        </p:txBody>
      </p:sp>
      <p:sp>
        <p:nvSpPr>
          <p:cNvPr id="15" name="Picture Placeholder 14">
            <a:extLst>
              <a:ext uri="{FF2B5EF4-FFF2-40B4-BE49-F238E27FC236}">
                <a16:creationId xmlns:a16="http://schemas.microsoft.com/office/drawing/2014/main" id="{61B77C7D-8B7F-272B-38B0-17AE3A41E6BA}"/>
              </a:ext>
            </a:extLst>
          </p:cNvPr>
          <p:cNvSpPr>
            <a:spLocks noGrp="1"/>
          </p:cNvSpPr>
          <p:nvPr>
            <p:ph type="pic" sz="quarter" idx="11"/>
          </p:nvPr>
        </p:nvSpPr>
        <p:spPr>
          <a:xfrm>
            <a:off x="9168246" y="981456"/>
            <a:ext cx="2261755" cy="1990344"/>
          </a:xfrm>
          <a:custGeom>
            <a:avLst/>
            <a:gdLst>
              <a:gd name="connsiteX0" fmla="*/ 452351 w 2261755"/>
              <a:gd name="connsiteY0" fmla="*/ 0 h 1990344"/>
              <a:gd name="connsiteX1" fmla="*/ 2261755 w 2261755"/>
              <a:gd name="connsiteY1" fmla="*/ 0 h 1990344"/>
              <a:gd name="connsiteX2" fmla="*/ 2261755 w 2261755"/>
              <a:gd name="connsiteY2" fmla="*/ 1990344 h 1990344"/>
              <a:gd name="connsiteX3" fmla="*/ 0 w 2261755"/>
              <a:gd name="connsiteY3" fmla="*/ 1990344 h 1990344"/>
              <a:gd name="connsiteX4" fmla="*/ 0 w 2261755"/>
              <a:gd name="connsiteY4" fmla="*/ 398069 h 1990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755" h="1990344">
                <a:moveTo>
                  <a:pt x="452351" y="0"/>
                </a:moveTo>
                <a:lnTo>
                  <a:pt x="2261755" y="0"/>
                </a:lnTo>
                <a:lnTo>
                  <a:pt x="2261755" y="1990344"/>
                </a:lnTo>
                <a:lnTo>
                  <a:pt x="0" y="1990344"/>
                </a:lnTo>
                <a:lnTo>
                  <a:pt x="0" y="398069"/>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19972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F477F57-8DD4-8757-2B03-C2D17485D983}"/>
              </a:ext>
            </a:extLst>
          </p:cNvPr>
          <p:cNvSpPr>
            <a:spLocks noGrp="1"/>
          </p:cNvSpPr>
          <p:nvPr>
            <p:ph type="pic" sz="quarter" idx="10"/>
          </p:nvPr>
        </p:nvSpPr>
        <p:spPr>
          <a:xfrm>
            <a:off x="5724526" y="914401"/>
            <a:ext cx="2143125" cy="2143125"/>
          </a:xfrm>
          <a:custGeom>
            <a:avLst/>
            <a:gdLst>
              <a:gd name="connsiteX0" fmla="*/ 0 w 2143125"/>
              <a:gd name="connsiteY0" fmla="*/ 0 h 2143125"/>
              <a:gd name="connsiteX1" fmla="*/ 1785930 w 2143125"/>
              <a:gd name="connsiteY1" fmla="*/ 0 h 2143125"/>
              <a:gd name="connsiteX2" fmla="*/ 2143125 w 2143125"/>
              <a:gd name="connsiteY2" fmla="*/ 357195 h 2143125"/>
              <a:gd name="connsiteX3" fmla="*/ 2143125 w 2143125"/>
              <a:gd name="connsiteY3" fmla="*/ 2143125 h 2143125"/>
              <a:gd name="connsiteX4" fmla="*/ 0 w 2143125"/>
              <a:gd name="connsiteY4" fmla="*/ 2143125 h 214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25" h="2143125">
                <a:moveTo>
                  <a:pt x="0" y="0"/>
                </a:moveTo>
                <a:lnTo>
                  <a:pt x="1785930" y="0"/>
                </a:lnTo>
                <a:lnTo>
                  <a:pt x="2143125" y="357195"/>
                </a:lnTo>
                <a:lnTo>
                  <a:pt x="2143125" y="2143125"/>
                </a:lnTo>
                <a:lnTo>
                  <a:pt x="0" y="2143125"/>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B866368A-F403-236E-A2AF-2DB919753C72}"/>
              </a:ext>
            </a:extLst>
          </p:cNvPr>
          <p:cNvSpPr>
            <a:spLocks noGrp="1"/>
          </p:cNvSpPr>
          <p:nvPr>
            <p:ph type="pic" sz="quarter" idx="11"/>
          </p:nvPr>
        </p:nvSpPr>
        <p:spPr>
          <a:xfrm>
            <a:off x="8477251" y="914401"/>
            <a:ext cx="2143125" cy="2143125"/>
          </a:xfrm>
          <a:custGeom>
            <a:avLst/>
            <a:gdLst>
              <a:gd name="connsiteX0" fmla="*/ 0 w 2143125"/>
              <a:gd name="connsiteY0" fmla="*/ 0 h 2143125"/>
              <a:gd name="connsiteX1" fmla="*/ 1785930 w 2143125"/>
              <a:gd name="connsiteY1" fmla="*/ 0 h 2143125"/>
              <a:gd name="connsiteX2" fmla="*/ 2143125 w 2143125"/>
              <a:gd name="connsiteY2" fmla="*/ 357195 h 2143125"/>
              <a:gd name="connsiteX3" fmla="*/ 2143125 w 2143125"/>
              <a:gd name="connsiteY3" fmla="*/ 2143125 h 2143125"/>
              <a:gd name="connsiteX4" fmla="*/ 0 w 2143125"/>
              <a:gd name="connsiteY4" fmla="*/ 2143125 h 214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25" h="2143125">
                <a:moveTo>
                  <a:pt x="0" y="0"/>
                </a:moveTo>
                <a:lnTo>
                  <a:pt x="1785930" y="0"/>
                </a:lnTo>
                <a:lnTo>
                  <a:pt x="2143125" y="357195"/>
                </a:lnTo>
                <a:lnTo>
                  <a:pt x="2143125" y="2143125"/>
                </a:lnTo>
                <a:lnTo>
                  <a:pt x="0" y="2143125"/>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927075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F03699A-1E6C-D8EC-1CF6-2718F7B17D25}"/>
              </a:ext>
            </a:extLst>
          </p:cNvPr>
          <p:cNvSpPr>
            <a:spLocks noGrp="1"/>
          </p:cNvSpPr>
          <p:nvPr>
            <p:ph type="pic" sz="quarter" idx="10"/>
          </p:nvPr>
        </p:nvSpPr>
        <p:spPr>
          <a:xfrm>
            <a:off x="977900" y="1333500"/>
            <a:ext cx="4127500" cy="1879600"/>
          </a:xfrm>
          <a:custGeom>
            <a:avLst/>
            <a:gdLst>
              <a:gd name="connsiteX0" fmla="*/ 939800 w 4127500"/>
              <a:gd name="connsiteY0" fmla="*/ 0 h 1879600"/>
              <a:gd name="connsiteX1" fmla="*/ 3187700 w 4127500"/>
              <a:gd name="connsiteY1" fmla="*/ 0 h 1879600"/>
              <a:gd name="connsiteX2" fmla="*/ 4127500 w 4127500"/>
              <a:gd name="connsiteY2" fmla="*/ 939800 h 1879600"/>
              <a:gd name="connsiteX3" fmla="*/ 3187700 w 4127500"/>
              <a:gd name="connsiteY3" fmla="*/ 1879600 h 1879600"/>
              <a:gd name="connsiteX4" fmla="*/ 939800 w 4127500"/>
              <a:gd name="connsiteY4" fmla="*/ 1879600 h 1879600"/>
              <a:gd name="connsiteX5" fmla="*/ 0 w 4127500"/>
              <a:gd name="connsiteY5" fmla="*/ 939800 h 1879600"/>
              <a:gd name="connsiteX6" fmla="*/ 939800 w 4127500"/>
              <a:gd name="connsiteY6"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7500" h="1879600">
                <a:moveTo>
                  <a:pt x="939800" y="0"/>
                </a:moveTo>
                <a:lnTo>
                  <a:pt x="3187700" y="0"/>
                </a:lnTo>
                <a:cubicBezTo>
                  <a:pt x="3706737" y="0"/>
                  <a:pt x="4127500" y="420763"/>
                  <a:pt x="4127500" y="939800"/>
                </a:cubicBezTo>
                <a:cubicBezTo>
                  <a:pt x="4127500" y="1458837"/>
                  <a:pt x="3706737" y="1879600"/>
                  <a:pt x="3187700" y="1879600"/>
                </a:cubicBezTo>
                <a:lnTo>
                  <a:pt x="939800" y="1879600"/>
                </a:lnTo>
                <a:cubicBezTo>
                  <a:pt x="420763" y="1879600"/>
                  <a:pt x="0" y="1458837"/>
                  <a:pt x="0" y="939800"/>
                </a:cubicBezTo>
                <a:cubicBezTo>
                  <a:pt x="0" y="420763"/>
                  <a:pt x="420763" y="0"/>
                  <a:pt x="939800" y="0"/>
                </a:cubicBezTo>
                <a:close/>
              </a:path>
            </a:pathLst>
          </a:custGeom>
          <a:pattFill prst="pct40">
            <a:fgClr>
              <a:schemeClr val="accent1"/>
            </a:fgClr>
            <a:bgClr>
              <a:schemeClr val="bg1"/>
            </a:bgClr>
          </a:pattFill>
        </p:spPr>
        <p:txBody>
          <a:bodyPr wrap="square">
            <a:noAutofit/>
          </a:bodyPr>
          <a:lstStyle/>
          <a:p>
            <a:endParaRPr lang="en-US"/>
          </a:p>
        </p:txBody>
      </p:sp>
      <p:sp>
        <p:nvSpPr>
          <p:cNvPr id="10" name="Picture Placeholder 9">
            <a:extLst>
              <a:ext uri="{FF2B5EF4-FFF2-40B4-BE49-F238E27FC236}">
                <a16:creationId xmlns:a16="http://schemas.microsoft.com/office/drawing/2014/main" id="{F54E7DFB-CA8B-C4EC-460B-E9C67E058846}"/>
              </a:ext>
            </a:extLst>
          </p:cNvPr>
          <p:cNvSpPr>
            <a:spLocks noGrp="1"/>
          </p:cNvSpPr>
          <p:nvPr>
            <p:ph type="pic" sz="quarter" idx="11"/>
          </p:nvPr>
        </p:nvSpPr>
        <p:spPr>
          <a:xfrm>
            <a:off x="8382000" y="4876800"/>
            <a:ext cx="2374900" cy="1981200"/>
          </a:xfrm>
          <a:custGeom>
            <a:avLst/>
            <a:gdLst>
              <a:gd name="connsiteX0" fmla="*/ 0 w 2374900"/>
              <a:gd name="connsiteY0" fmla="*/ 0 h 1981200"/>
              <a:gd name="connsiteX1" fmla="*/ 2374900 w 2374900"/>
              <a:gd name="connsiteY1" fmla="*/ 0 h 1981200"/>
              <a:gd name="connsiteX2" fmla="*/ 2374900 w 2374900"/>
              <a:gd name="connsiteY2" fmla="*/ 1981200 h 1981200"/>
              <a:gd name="connsiteX3" fmla="*/ 0 w 2374900"/>
              <a:gd name="connsiteY3" fmla="*/ 1981200 h 1981200"/>
            </a:gdLst>
            <a:ahLst/>
            <a:cxnLst>
              <a:cxn ang="0">
                <a:pos x="connsiteX0" y="connsiteY0"/>
              </a:cxn>
              <a:cxn ang="0">
                <a:pos x="connsiteX1" y="connsiteY1"/>
              </a:cxn>
              <a:cxn ang="0">
                <a:pos x="connsiteX2" y="connsiteY2"/>
              </a:cxn>
              <a:cxn ang="0">
                <a:pos x="connsiteX3" y="connsiteY3"/>
              </a:cxn>
            </a:cxnLst>
            <a:rect l="l" t="t" r="r" b="b"/>
            <a:pathLst>
              <a:path w="2374900" h="1981200">
                <a:moveTo>
                  <a:pt x="0" y="0"/>
                </a:moveTo>
                <a:lnTo>
                  <a:pt x="2374900" y="0"/>
                </a:lnTo>
                <a:lnTo>
                  <a:pt x="2374900" y="1981200"/>
                </a:lnTo>
                <a:lnTo>
                  <a:pt x="0" y="198120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448536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17AAEE-CBC4-FB8A-9510-91B1B3765612}"/>
              </a:ext>
            </a:extLst>
          </p:cNvPr>
          <p:cNvSpPr>
            <a:spLocks noGrp="1"/>
          </p:cNvSpPr>
          <p:nvPr>
            <p:ph type="pic" sz="quarter" idx="10"/>
          </p:nvPr>
        </p:nvSpPr>
        <p:spPr>
          <a:xfrm>
            <a:off x="952501" y="1066800"/>
            <a:ext cx="2819400" cy="3238500"/>
          </a:xfrm>
          <a:custGeom>
            <a:avLst/>
            <a:gdLst>
              <a:gd name="connsiteX0" fmla="*/ 0 w 2819400"/>
              <a:gd name="connsiteY0" fmla="*/ 0 h 3238500"/>
              <a:gd name="connsiteX1" fmla="*/ 2819400 w 2819400"/>
              <a:gd name="connsiteY1" fmla="*/ 0 h 3238500"/>
              <a:gd name="connsiteX2" fmla="*/ 2819400 w 2819400"/>
              <a:gd name="connsiteY2" fmla="*/ 3238500 h 3238500"/>
              <a:gd name="connsiteX3" fmla="*/ 0 w 2819400"/>
              <a:gd name="connsiteY3" fmla="*/ 3238500 h 3238500"/>
            </a:gdLst>
            <a:ahLst/>
            <a:cxnLst>
              <a:cxn ang="0">
                <a:pos x="connsiteX0" y="connsiteY0"/>
              </a:cxn>
              <a:cxn ang="0">
                <a:pos x="connsiteX1" y="connsiteY1"/>
              </a:cxn>
              <a:cxn ang="0">
                <a:pos x="connsiteX2" y="connsiteY2"/>
              </a:cxn>
              <a:cxn ang="0">
                <a:pos x="connsiteX3" y="connsiteY3"/>
              </a:cxn>
            </a:cxnLst>
            <a:rect l="l" t="t" r="r" b="b"/>
            <a:pathLst>
              <a:path w="2819400" h="3238500">
                <a:moveTo>
                  <a:pt x="0" y="0"/>
                </a:moveTo>
                <a:lnTo>
                  <a:pt x="2819400" y="0"/>
                </a:lnTo>
                <a:lnTo>
                  <a:pt x="2819400" y="3238500"/>
                </a:lnTo>
                <a:lnTo>
                  <a:pt x="0" y="3238500"/>
                </a:lnTo>
                <a:close/>
              </a:path>
            </a:pathLst>
          </a:custGeom>
          <a:pattFill prst="pct40">
            <a:fgClr>
              <a:schemeClr val="accent1"/>
            </a:fgClr>
            <a:bgClr>
              <a:schemeClr val="bg1"/>
            </a:bgClr>
          </a:pattFill>
        </p:spPr>
        <p:txBody>
          <a:bodyPr wrap="square">
            <a:noAutofit/>
          </a:bodyPr>
          <a:lstStyle/>
          <a:p>
            <a:endParaRPr lang="en-US"/>
          </a:p>
        </p:txBody>
      </p:sp>
      <p:sp>
        <p:nvSpPr>
          <p:cNvPr id="14" name="Picture Placeholder 13">
            <a:extLst>
              <a:ext uri="{FF2B5EF4-FFF2-40B4-BE49-F238E27FC236}">
                <a16:creationId xmlns:a16="http://schemas.microsoft.com/office/drawing/2014/main" id="{7F76F58B-AA0F-DF91-3C4F-1D6310B75A3C}"/>
              </a:ext>
            </a:extLst>
          </p:cNvPr>
          <p:cNvSpPr>
            <a:spLocks noGrp="1"/>
          </p:cNvSpPr>
          <p:nvPr>
            <p:ph type="pic" sz="quarter" idx="11"/>
          </p:nvPr>
        </p:nvSpPr>
        <p:spPr>
          <a:xfrm>
            <a:off x="8420100" y="2070100"/>
            <a:ext cx="2819400" cy="3238500"/>
          </a:xfrm>
          <a:custGeom>
            <a:avLst/>
            <a:gdLst>
              <a:gd name="connsiteX0" fmla="*/ 0 w 2819400"/>
              <a:gd name="connsiteY0" fmla="*/ 0 h 3238500"/>
              <a:gd name="connsiteX1" fmla="*/ 2819400 w 2819400"/>
              <a:gd name="connsiteY1" fmla="*/ 0 h 3238500"/>
              <a:gd name="connsiteX2" fmla="*/ 2819400 w 2819400"/>
              <a:gd name="connsiteY2" fmla="*/ 3238500 h 3238500"/>
              <a:gd name="connsiteX3" fmla="*/ 0 w 2819400"/>
              <a:gd name="connsiteY3" fmla="*/ 3238500 h 3238500"/>
            </a:gdLst>
            <a:ahLst/>
            <a:cxnLst>
              <a:cxn ang="0">
                <a:pos x="connsiteX0" y="connsiteY0"/>
              </a:cxn>
              <a:cxn ang="0">
                <a:pos x="connsiteX1" y="connsiteY1"/>
              </a:cxn>
              <a:cxn ang="0">
                <a:pos x="connsiteX2" y="connsiteY2"/>
              </a:cxn>
              <a:cxn ang="0">
                <a:pos x="connsiteX3" y="connsiteY3"/>
              </a:cxn>
            </a:cxnLst>
            <a:rect l="l" t="t" r="r" b="b"/>
            <a:pathLst>
              <a:path w="2819400" h="3238500">
                <a:moveTo>
                  <a:pt x="0" y="0"/>
                </a:moveTo>
                <a:lnTo>
                  <a:pt x="2819400" y="0"/>
                </a:lnTo>
                <a:lnTo>
                  <a:pt x="2819400" y="3238500"/>
                </a:lnTo>
                <a:lnTo>
                  <a:pt x="0" y="323850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97136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10E8C43-4F53-0D2A-317A-24B80B3AAD7A}"/>
              </a:ext>
            </a:extLst>
          </p:cNvPr>
          <p:cNvSpPr>
            <a:spLocks noGrp="1"/>
          </p:cNvSpPr>
          <p:nvPr>
            <p:ph type="pic" sz="quarter" idx="10"/>
          </p:nvPr>
        </p:nvSpPr>
        <p:spPr>
          <a:xfrm>
            <a:off x="761999" y="828674"/>
            <a:ext cx="4118516" cy="2695576"/>
          </a:xfrm>
          <a:custGeom>
            <a:avLst/>
            <a:gdLst>
              <a:gd name="connsiteX0" fmla="*/ 0 w 4118516"/>
              <a:gd name="connsiteY0" fmla="*/ 0 h 2695576"/>
              <a:gd name="connsiteX1" fmla="*/ 1422940 w 4118516"/>
              <a:gd name="connsiteY1" fmla="*/ 0 h 2695576"/>
              <a:gd name="connsiteX2" fmla="*/ 1504950 w 4118516"/>
              <a:gd name="connsiteY2" fmla="*/ 0 h 2695576"/>
              <a:gd name="connsiteX3" fmla="*/ 2770728 w 4118516"/>
              <a:gd name="connsiteY3" fmla="*/ 0 h 2695576"/>
              <a:gd name="connsiteX4" fmla="*/ 4118516 w 4118516"/>
              <a:gd name="connsiteY4" fmla="*/ 1347788 h 2695576"/>
              <a:gd name="connsiteX5" fmla="*/ 2770728 w 4118516"/>
              <a:gd name="connsiteY5" fmla="*/ 2695576 h 2695576"/>
              <a:gd name="connsiteX6" fmla="*/ 1422940 w 4118516"/>
              <a:gd name="connsiteY6" fmla="*/ 2695575 h 2695576"/>
              <a:gd name="connsiteX7" fmla="*/ 0 w 4118516"/>
              <a:gd name="connsiteY7" fmla="*/ 2695575 h 2695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8516" h="2695576">
                <a:moveTo>
                  <a:pt x="0" y="0"/>
                </a:moveTo>
                <a:lnTo>
                  <a:pt x="1422940" y="0"/>
                </a:lnTo>
                <a:lnTo>
                  <a:pt x="1504950" y="0"/>
                </a:lnTo>
                <a:lnTo>
                  <a:pt x="2770728" y="0"/>
                </a:lnTo>
                <a:cubicBezTo>
                  <a:pt x="3515091" y="0"/>
                  <a:pt x="4118516" y="603425"/>
                  <a:pt x="4118516" y="1347788"/>
                </a:cubicBezTo>
                <a:cubicBezTo>
                  <a:pt x="4118516" y="2092151"/>
                  <a:pt x="3515091" y="2695576"/>
                  <a:pt x="2770728" y="2695576"/>
                </a:cubicBezTo>
                <a:lnTo>
                  <a:pt x="1422940" y="2695575"/>
                </a:lnTo>
                <a:lnTo>
                  <a:pt x="0" y="2695575"/>
                </a:lnTo>
                <a:close/>
              </a:path>
            </a:pathLst>
          </a:custGeom>
          <a:pattFill prst="pct40">
            <a:fgClr>
              <a:schemeClr val="accent1"/>
            </a:fgClr>
            <a:bgClr>
              <a:schemeClr val="bg1"/>
            </a:bgClr>
          </a:pattFill>
        </p:spPr>
        <p:txBody>
          <a:bodyPr wrap="square">
            <a:noAutofit/>
          </a:bodyPr>
          <a:lstStyle/>
          <a:p>
            <a:endParaRPr lang="en-US"/>
          </a:p>
        </p:txBody>
      </p:sp>
      <p:sp>
        <p:nvSpPr>
          <p:cNvPr id="13" name="Picture Placeholder 12">
            <a:extLst>
              <a:ext uri="{FF2B5EF4-FFF2-40B4-BE49-F238E27FC236}">
                <a16:creationId xmlns:a16="http://schemas.microsoft.com/office/drawing/2014/main" id="{52B7212F-FEB8-83D6-0013-BDB111CD8F71}"/>
              </a:ext>
            </a:extLst>
          </p:cNvPr>
          <p:cNvSpPr>
            <a:spLocks noGrp="1"/>
          </p:cNvSpPr>
          <p:nvPr>
            <p:ph type="pic" sz="quarter" idx="11"/>
          </p:nvPr>
        </p:nvSpPr>
        <p:spPr>
          <a:xfrm>
            <a:off x="8464262" y="3524250"/>
            <a:ext cx="2965739" cy="2609850"/>
          </a:xfrm>
          <a:custGeom>
            <a:avLst/>
            <a:gdLst>
              <a:gd name="connsiteX0" fmla="*/ 1270819 w 2965739"/>
              <a:gd name="connsiteY0" fmla="*/ 0 h 2609850"/>
              <a:gd name="connsiteX1" fmla="*/ 2965739 w 2965739"/>
              <a:gd name="connsiteY1" fmla="*/ 0 h 2609850"/>
              <a:gd name="connsiteX2" fmla="*/ 2965739 w 2965739"/>
              <a:gd name="connsiteY2" fmla="*/ 2609850 h 2609850"/>
              <a:gd name="connsiteX3" fmla="*/ 0 w 2965739"/>
              <a:gd name="connsiteY3" fmla="*/ 2609850 h 2609850"/>
              <a:gd name="connsiteX4" fmla="*/ 0 w 2965739"/>
              <a:gd name="connsiteY4" fmla="*/ 1274912 h 260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5739" h="2609850">
                <a:moveTo>
                  <a:pt x="1270819" y="0"/>
                </a:moveTo>
                <a:lnTo>
                  <a:pt x="2965739" y="0"/>
                </a:lnTo>
                <a:lnTo>
                  <a:pt x="2965739" y="2609850"/>
                </a:lnTo>
                <a:lnTo>
                  <a:pt x="0" y="2609850"/>
                </a:lnTo>
                <a:lnTo>
                  <a:pt x="0" y="1274912"/>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670400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DC8C9EA7-2CD5-1341-0A78-B995AA217171}"/>
              </a:ext>
            </a:extLst>
          </p:cNvPr>
          <p:cNvSpPr>
            <a:spLocks noGrp="1"/>
          </p:cNvSpPr>
          <p:nvPr>
            <p:ph type="pic" sz="quarter" idx="10"/>
          </p:nvPr>
        </p:nvSpPr>
        <p:spPr>
          <a:xfrm>
            <a:off x="841829" y="1063172"/>
            <a:ext cx="2688441" cy="2365828"/>
          </a:xfrm>
          <a:custGeom>
            <a:avLst/>
            <a:gdLst>
              <a:gd name="connsiteX0" fmla="*/ 0 w 2688441"/>
              <a:gd name="connsiteY0" fmla="*/ 0 h 2365828"/>
              <a:gd name="connsiteX1" fmla="*/ 1826796 w 2688441"/>
              <a:gd name="connsiteY1" fmla="*/ 0 h 2365828"/>
              <a:gd name="connsiteX2" fmla="*/ 2679032 w 2688441"/>
              <a:gd name="connsiteY2" fmla="*/ 825674 h 2365828"/>
              <a:gd name="connsiteX3" fmla="*/ 2688441 w 2688441"/>
              <a:gd name="connsiteY3" fmla="*/ 2365828 h 2365828"/>
              <a:gd name="connsiteX4" fmla="*/ 0 w 2688441"/>
              <a:gd name="connsiteY4" fmla="*/ 2365828 h 2365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8441" h="2365828">
                <a:moveTo>
                  <a:pt x="0" y="0"/>
                </a:moveTo>
                <a:lnTo>
                  <a:pt x="1826796" y="0"/>
                </a:lnTo>
                <a:lnTo>
                  <a:pt x="2679032" y="825674"/>
                </a:lnTo>
                <a:cubicBezTo>
                  <a:pt x="2682258" y="1339059"/>
                  <a:pt x="2685215" y="1852444"/>
                  <a:pt x="2688441" y="2365828"/>
                </a:cubicBezTo>
                <a:lnTo>
                  <a:pt x="0" y="2365828"/>
                </a:lnTo>
                <a:close/>
              </a:path>
            </a:pathLst>
          </a:custGeom>
          <a:pattFill prst="pct40">
            <a:fgClr>
              <a:schemeClr val="accent1"/>
            </a:fgClr>
            <a:bgClr>
              <a:schemeClr val="bg1"/>
            </a:bgClr>
          </a:pattFill>
        </p:spPr>
        <p:txBody>
          <a:bodyPr wrap="square">
            <a:noAutofit/>
          </a:bodyPr>
          <a:lstStyle/>
          <a:p>
            <a:endParaRPr lang="en-US"/>
          </a:p>
        </p:txBody>
      </p:sp>
      <p:sp>
        <p:nvSpPr>
          <p:cNvPr id="12" name="Picture Placeholder 11">
            <a:extLst>
              <a:ext uri="{FF2B5EF4-FFF2-40B4-BE49-F238E27FC236}">
                <a16:creationId xmlns:a16="http://schemas.microsoft.com/office/drawing/2014/main" id="{ECAB9B14-763D-8CE6-5B05-CF18B32CE694}"/>
              </a:ext>
            </a:extLst>
          </p:cNvPr>
          <p:cNvSpPr>
            <a:spLocks noGrp="1"/>
          </p:cNvSpPr>
          <p:nvPr>
            <p:ph type="pic" sz="quarter" idx="11"/>
          </p:nvPr>
        </p:nvSpPr>
        <p:spPr>
          <a:xfrm>
            <a:off x="4018189" y="3429000"/>
            <a:ext cx="2688441" cy="2365828"/>
          </a:xfrm>
          <a:custGeom>
            <a:avLst/>
            <a:gdLst>
              <a:gd name="connsiteX0" fmla="*/ 0 w 2688441"/>
              <a:gd name="connsiteY0" fmla="*/ 0 h 2365828"/>
              <a:gd name="connsiteX1" fmla="*/ 1826796 w 2688441"/>
              <a:gd name="connsiteY1" fmla="*/ 0 h 2365828"/>
              <a:gd name="connsiteX2" fmla="*/ 2679032 w 2688441"/>
              <a:gd name="connsiteY2" fmla="*/ 825674 h 2365828"/>
              <a:gd name="connsiteX3" fmla="*/ 2688441 w 2688441"/>
              <a:gd name="connsiteY3" fmla="*/ 2365828 h 2365828"/>
              <a:gd name="connsiteX4" fmla="*/ 0 w 2688441"/>
              <a:gd name="connsiteY4" fmla="*/ 2365828 h 2365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8441" h="2365828">
                <a:moveTo>
                  <a:pt x="0" y="0"/>
                </a:moveTo>
                <a:lnTo>
                  <a:pt x="1826796" y="0"/>
                </a:lnTo>
                <a:lnTo>
                  <a:pt x="2679032" y="825674"/>
                </a:lnTo>
                <a:cubicBezTo>
                  <a:pt x="2682258" y="1339059"/>
                  <a:pt x="2685215" y="1852444"/>
                  <a:pt x="2688441" y="2365828"/>
                </a:cubicBezTo>
                <a:lnTo>
                  <a:pt x="0" y="2365828"/>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6171717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C8D8B4F-CA06-30F8-917D-8FC9CA87EF55}"/>
              </a:ext>
            </a:extLst>
          </p:cNvPr>
          <p:cNvSpPr>
            <a:spLocks noGrp="1"/>
          </p:cNvSpPr>
          <p:nvPr>
            <p:ph type="pic" sz="quarter" idx="10"/>
          </p:nvPr>
        </p:nvSpPr>
        <p:spPr>
          <a:xfrm>
            <a:off x="1117600" y="3429000"/>
            <a:ext cx="2832100" cy="2492248"/>
          </a:xfrm>
          <a:custGeom>
            <a:avLst/>
            <a:gdLst>
              <a:gd name="connsiteX0" fmla="*/ 0 w 2832100"/>
              <a:gd name="connsiteY0" fmla="*/ 0 h 2492248"/>
              <a:gd name="connsiteX1" fmla="*/ 2265680 w 2832100"/>
              <a:gd name="connsiteY1" fmla="*/ 0 h 2492248"/>
              <a:gd name="connsiteX2" fmla="*/ 2832100 w 2832100"/>
              <a:gd name="connsiteY2" fmla="*/ 498450 h 2492248"/>
              <a:gd name="connsiteX3" fmla="*/ 2832100 w 2832100"/>
              <a:gd name="connsiteY3" fmla="*/ 2492248 h 2492248"/>
              <a:gd name="connsiteX4" fmla="*/ 0 w 2832100"/>
              <a:gd name="connsiteY4" fmla="*/ 2492248 h 249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100" h="2492248">
                <a:moveTo>
                  <a:pt x="0" y="0"/>
                </a:moveTo>
                <a:lnTo>
                  <a:pt x="2265680" y="0"/>
                </a:lnTo>
                <a:lnTo>
                  <a:pt x="2832100" y="498450"/>
                </a:lnTo>
                <a:lnTo>
                  <a:pt x="2832100" y="2492248"/>
                </a:lnTo>
                <a:lnTo>
                  <a:pt x="0" y="2492248"/>
                </a:lnTo>
                <a:close/>
              </a:path>
            </a:pathLst>
          </a:custGeom>
          <a:pattFill prst="pct40">
            <a:fgClr>
              <a:schemeClr val="accent1"/>
            </a:fgClr>
            <a:bgClr>
              <a:schemeClr val="bg1"/>
            </a:bgClr>
          </a:pattFill>
        </p:spPr>
        <p:txBody>
          <a:bodyPr wrap="square">
            <a:noAutofit/>
          </a:bodyPr>
          <a:lstStyle/>
          <a:p>
            <a:endParaRPr lang="en-US"/>
          </a:p>
        </p:txBody>
      </p:sp>
      <p:sp>
        <p:nvSpPr>
          <p:cNvPr id="12" name="Picture Placeholder 11">
            <a:extLst>
              <a:ext uri="{FF2B5EF4-FFF2-40B4-BE49-F238E27FC236}">
                <a16:creationId xmlns:a16="http://schemas.microsoft.com/office/drawing/2014/main" id="{D6E29E1C-D886-5457-E594-1286993C041B}"/>
              </a:ext>
            </a:extLst>
          </p:cNvPr>
          <p:cNvSpPr>
            <a:spLocks noGrp="1"/>
          </p:cNvSpPr>
          <p:nvPr>
            <p:ph type="pic" sz="quarter" idx="11"/>
          </p:nvPr>
        </p:nvSpPr>
        <p:spPr>
          <a:xfrm>
            <a:off x="8467528" y="513348"/>
            <a:ext cx="2268570" cy="3044275"/>
          </a:xfrm>
          <a:custGeom>
            <a:avLst/>
            <a:gdLst>
              <a:gd name="connsiteX0" fmla="*/ 1134284 w 2268570"/>
              <a:gd name="connsiteY0" fmla="*/ 0 h 3044275"/>
              <a:gd name="connsiteX1" fmla="*/ 2268570 w 2268570"/>
              <a:gd name="connsiteY1" fmla="*/ 1134285 h 3044275"/>
              <a:gd name="connsiteX2" fmla="*/ 2268570 w 2268570"/>
              <a:gd name="connsiteY2" fmla="*/ 3044275 h 3044275"/>
              <a:gd name="connsiteX3" fmla="*/ 0 w 2268570"/>
              <a:gd name="connsiteY3" fmla="*/ 3044275 h 3044275"/>
              <a:gd name="connsiteX4" fmla="*/ 0 w 2268570"/>
              <a:gd name="connsiteY4" fmla="*/ 1134285 h 3044275"/>
              <a:gd name="connsiteX5" fmla="*/ 1134284 w 2268570"/>
              <a:gd name="connsiteY5" fmla="*/ 0 h 304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8570" h="3044275">
                <a:moveTo>
                  <a:pt x="1134284" y="0"/>
                </a:moveTo>
                <a:cubicBezTo>
                  <a:pt x="1760732" y="0"/>
                  <a:pt x="2268570" y="507837"/>
                  <a:pt x="2268570" y="1134285"/>
                </a:cubicBezTo>
                <a:lnTo>
                  <a:pt x="2268570" y="3044275"/>
                </a:lnTo>
                <a:lnTo>
                  <a:pt x="0" y="3044275"/>
                </a:lnTo>
                <a:lnTo>
                  <a:pt x="0" y="1134285"/>
                </a:lnTo>
                <a:cubicBezTo>
                  <a:pt x="0" y="507837"/>
                  <a:pt x="507836" y="0"/>
                  <a:pt x="1134284" y="0"/>
                </a:cubicBez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160751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9E97171-3B5B-E0B8-7D1F-F81D319682C9}"/>
              </a:ext>
            </a:extLst>
          </p:cNvPr>
          <p:cNvSpPr>
            <a:spLocks noGrp="1"/>
          </p:cNvSpPr>
          <p:nvPr>
            <p:ph type="pic" sz="quarter" idx="10"/>
          </p:nvPr>
        </p:nvSpPr>
        <p:spPr>
          <a:xfrm>
            <a:off x="4097791" y="1277257"/>
            <a:ext cx="3464152" cy="4303486"/>
          </a:xfrm>
          <a:custGeom>
            <a:avLst/>
            <a:gdLst>
              <a:gd name="connsiteX0" fmla="*/ 0 w 3464152"/>
              <a:gd name="connsiteY0" fmla="*/ 0 h 4303486"/>
              <a:gd name="connsiteX1" fmla="*/ 3464152 w 3464152"/>
              <a:gd name="connsiteY1" fmla="*/ 0 h 4303486"/>
              <a:gd name="connsiteX2" fmla="*/ 3464152 w 3464152"/>
              <a:gd name="connsiteY2" fmla="*/ 4303486 h 4303486"/>
              <a:gd name="connsiteX3" fmla="*/ 0 w 3464152"/>
              <a:gd name="connsiteY3" fmla="*/ 4303486 h 4303486"/>
            </a:gdLst>
            <a:ahLst/>
            <a:cxnLst>
              <a:cxn ang="0">
                <a:pos x="connsiteX0" y="connsiteY0"/>
              </a:cxn>
              <a:cxn ang="0">
                <a:pos x="connsiteX1" y="connsiteY1"/>
              </a:cxn>
              <a:cxn ang="0">
                <a:pos x="connsiteX2" y="connsiteY2"/>
              </a:cxn>
              <a:cxn ang="0">
                <a:pos x="connsiteX3" y="connsiteY3"/>
              </a:cxn>
            </a:cxnLst>
            <a:rect l="l" t="t" r="r" b="b"/>
            <a:pathLst>
              <a:path w="3464152" h="4303486">
                <a:moveTo>
                  <a:pt x="0" y="0"/>
                </a:moveTo>
                <a:lnTo>
                  <a:pt x="3464152" y="0"/>
                </a:lnTo>
                <a:lnTo>
                  <a:pt x="3464152" y="4303486"/>
                </a:lnTo>
                <a:lnTo>
                  <a:pt x="0" y="4303486"/>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ED6EC752-E62F-8CC7-5FE4-A443C827D172}"/>
              </a:ext>
            </a:extLst>
          </p:cNvPr>
          <p:cNvSpPr>
            <a:spLocks noGrp="1"/>
          </p:cNvSpPr>
          <p:nvPr>
            <p:ph type="pic" sz="quarter" idx="11"/>
          </p:nvPr>
        </p:nvSpPr>
        <p:spPr>
          <a:xfrm>
            <a:off x="8975271" y="1280517"/>
            <a:ext cx="2057400" cy="2057400"/>
          </a:xfrm>
          <a:custGeom>
            <a:avLst/>
            <a:gdLst>
              <a:gd name="connsiteX0" fmla="*/ 1028700 w 2057400"/>
              <a:gd name="connsiteY0" fmla="*/ 0 h 2057400"/>
              <a:gd name="connsiteX1" fmla="*/ 2057400 w 2057400"/>
              <a:gd name="connsiteY1" fmla="*/ 1028700 h 2057400"/>
              <a:gd name="connsiteX2" fmla="*/ 2057400 w 2057400"/>
              <a:gd name="connsiteY2" fmla="*/ 2057400 h 2057400"/>
              <a:gd name="connsiteX3" fmla="*/ 0 w 2057400"/>
              <a:gd name="connsiteY3" fmla="*/ 2057400 h 2057400"/>
              <a:gd name="connsiteX4" fmla="*/ 0 w 2057400"/>
              <a:gd name="connsiteY4" fmla="*/ 1028700 h 2057400"/>
              <a:gd name="connsiteX5" fmla="*/ 1028700 w 2057400"/>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400" h="2057400">
                <a:moveTo>
                  <a:pt x="1028700" y="0"/>
                </a:moveTo>
                <a:cubicBezTo>
                  <a:pt x="1596835" y="0"/>
                  <a:pt x="2057400" y="460565"/>
                  <a:pt x="2057400" y="1028700"/>
                </a:cubicBezTo>
                <a:lnTo>
                  <a:pt x="2057400" y="2057400"/>
                </a:lnTo>
                <a:lnTo>
                  <a:pt x="0" y="2057400"/>
                </a:lnTo>
                <a:lnTo>
                  <a:pt x="0" y="1028700"/>
                </a:lnTo>
                <a:cubicBezTo>
                  <a:pt x="0" y="460565"/>
                  <a:pt x="460565" y="0"/>
                  <a:pt x="1028700" y="0"/>
                </a:cubicBez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425796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3571A-4D65-DE80-5672-95BEF4FBA6FD}"/>
              </a:ext>
            </a:extLst>
          </p:cNvPr>
          <p:cNvSpPr>
            <a:spLocks noGrp="1"/>
          </p:cNvSpPr>
          <p:nvPr>
            <p:ph type="pic" sz="quarter" idx="10"/>
          </p:nvPr>
        </p:nvSpPr>
        <p:spPr>
          <a:xfrm>
            <a:off x="5867400" y="3771562"/>
            <a:ext cx="2565400" cy="2565400"/>
          </a:xfrm>
          <a:custGeom>
            <a:avLst/>
            <a:gdLst>
              <a:gd name="connsiteX0" fmla="*/ 0 w 2565400"/>
              <a:gd name="connsiteY0" fmla="*/ 0 h 2565400"/>
              <a:gd name="connsiteX1" fmla="*/ 2565400 w 2565400"/>
              <a:gd name="connsiteY1" fmla="*/ 0 h 2565400"/>
              <a:gd name="connsiteX2" fmla="*/ 2565400 w 2565400"/>
              <a:gd name="connsiteY2" fmla="*/ 2565400 h 2565400"/>
              <a:gd name="connsiteX3" fmla="*/ 0 w 2565400"/>
              <a:gd name="connsiteY3" fmla="*/ 2565400 h 2565400"/>
            </a:gdLst>
            <a:ahLst/>
            <a:cxnLst>
              <a:cxn ang="0">
                <a:pos x="connsiteX0" y="connsiteY0"/>
              </a:cxn>
              <a:cxn ang="0">
                <a:pos x="connsiteX1" y="connsiteY1"/>
              </a:cxn>
              <a:cxn ang="0">
                <a:pos x="connsiteX2" y="connsiteY2"/>
              </a:cxn>
              <a:cxn ang="0">
                <a:pos x="connsiteX3" y="connsiteY3"/>
              </a:cxn>
            </a:cxnLst>
            <a:rect l="l" t="t" r="r" b="b"/>
            <a:pathLst>
              <a:path w="2565400" h="2565400">
                <a:moveTo>
                  <a:pt x="0" y="0"/>
                </a:moveTo>
                <a:lnTo>
                  <a:pt x="2565400" y="0"/>
                </a:lnTo>
                <a:lnTo>
                  <a:pt x="2565400" y="2565400"/>
                </a:lnTo>
                <a:lnTo>
                  <a:pt x="0" y="2565400"/>
                </a:lnTo>
                <a:close/>
              </a:path>
            </a:pathLst>
          </a:custGeom>
          <a:pattFill prst="pct40">
            <a:fgClr>
              <a:schemeClr val="accent1"/>
            </a:fgClr>
            <a:bgClr>
              <a:schemeClr val="bg1"/>
            </a:bgClr>
          </a:pattFill>
        </p:spPr>
        <p:txBody>
          <a:bodyPr wrap="square">
            <a:noAutofit/>
          </a:bodyPr>
          <a:lstStyle/>
          <a:p>
            <a:endParaRPr lang="en-US"/>
          </a:p>
        </p:txBody>
      </p:sp>
      <p:sp>
        <p:nvSpPr>
          <p:cNvPr id="14" name="Picture Placeholder 13">
            <a:extLst>
              <a:ext uri="{FF2B5EF4-FFF2-40B4-BE49-F238E27FC236}">
                <a16:creationId xmlns:a16="http://schemas.microsoft.com/office/drawing/2014/main" id="{3B6DBDDB-1C66-CFD5-C01B-E601ECD9A3EB}"/>
              </a:ext>
            </a:extLst>
          </p:cNvPr>
          <p:cNvSpPr>
            <a:spLocks noGrp="1"/>
          </p:cNvSpPr>
          <p:nvPr>
            <p:ph type="pic" sz="quarter" idx="11"/>
          </p:nvPr>
        </p:nvSpPr>
        <p:spPr>
          <a:xfrm>
            <a:off x="6963801" y="1621526"/>
            <a:ext cx="1830668" cy="1830668"/>
          </a:xfrm>
          <a:custGeom>
            <a:avLst/>
            <a:gdLst>
              <a:gd name="connsiteX0" fmla="*/ 915334 w 1830668"/>
              <a:gd name="connsiteY0" fmla="*/ 0 h 1830668"/>
              <a:gd name="connsiteX1" fmla="*/ 1830668 w 1830668"/>
              <a:gd name="connsiteY1" fmla="*/ 915334 h 1830668"/>
              <a:gd name="connsiteX2" fmla="*/ 1830668 w 1830668"/>
              <a:gd name="connsiteY2" fmla="*/ 1830668 h 1830668"/>
              <a:gd name="connsiteX3" fmla="*/ 0 w 1830668"/>
              <a:gd name="connsiteY3" fmla="*/ 1830668 h 1830668"/>
              <a:gd name="connsiteX4" fmla="*/ 0 w 1830668"/>
              <a:gd name="connsiteY4" fmla="*/ 915334 h 1830668"/>
              <a:gd name="connsiteX5" fmla="*/ 915334 w 1830668"/>
              <a:gd name="connsiteY5" fmla="*/ 0 h 183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0668" h="1830668">
                <a:moveTo>
                  <a:pt x="915334" y="0"/>
                </a:moveTo>
                <a:cubicBezTo>
                  <a:pt x="1420859" y="0"/>
                  <a:pt x="1830668" y="409809"/>
                  <a:pt x="1830668" y="915334"/>
                </a:cubicBezTo>
                <a:lnTo>
                  <a:pt x="1830668" y="1830668"/>
                </a:lnTo>
                <a:lnTo>
                  <a:pt x="0" y="1830668"/>
                </a:lnTo>
                <a:lnTo>
                  <a:pt x="0" y="915334"/>
                </a:lnTo>
                <a:cubicBezTo>
                  <a:pt x="0" y="409809"/>
                  <a:pt x="409809" y="0"/>
                  <a:pt x="915334" y="0"/>
                </a:cubicBezTo>
                <a:close/>
              </a:path>
            </a:pathLst>
          </a:custGeom>
          <a:pattFill prst="pct40">
            <a:fgClr>
              <a:schemeClr val="accent1"/>
            </a:fgClr>
            <a:bgClr>
              <a:schemeClr val="bg1"/>
            </a:bgClr>
          </a:pattFill>
        </p:spPr>
        <p:txBody>
          <a:bodyPr wrap="square">
            <a:noAutofit/>
          </a:bodyPr>
          <a:lstStyle/>
          <a:p>
            <a:endParaRPr lang="en-US"/>
          </a:p>
        </p:txBody>
      </p:sp>
      <p:sp>
        <p:nvSpPr>
          <p:cNvPr id="13" name="Picture Placeholder 12">
            <a:extLst>
              <a:ext uri="{FF2B5EF4-FFF2-40B4-BE49-F238E27FC236}">
                <a16:creationId xmlns:a16="http://schemas.microsoft.com/office/drawing/2014/main" id="{8C21EB69-134D-DF83-1E5A-1232305CAB30}"/>
              </a:ext>
            </a:extLst>
          </p:cNvPr>
          <p:cNvSpPr>
            <a:spLocks noGrp="1"/>
          </p:cNvSpPr>
          <p:nvPr>
            <p:ph type="pic" sz="quarter" idx="12"/>
          </p:nvPr>
        </p:nvSpPr>
        <p:spPr>
          <a:xfrm>
            <a:off x="8794469" y="3452194"/>
            <a:ext cx="1830668" cy="1830668"/>
          </a:xfrm>
          <a:custGeom>
            <a:avLst/>
            <a:gdLst>
              <a:gd name="connsiteX0" fmla="*/ 0 w 1830668"/>
              <a:gd name="connsiteY0" fmla="*/ 0 h 1830668"/>
              <a:gd name="connsiteX1" fmla="*/ 915334 w 1830668"/>
              <a:gd name="connsiteY1" fmla="*/ 0 h 1830668"/>
              <a:gd name="connsiteX2" fmla="*/ 1830668 w 1830668"/>
              <a:gd name="connsiteY2" fmla="*/ 915334 h 1830668"/>
              <a:gd name="connsiteX3" fmla="*/ 915334 w 1830668"/>
              <a:gd name="connsiteY3" fmla="*/ 1830668 h 1830668"/>
              <a:gd name="connsiteX4" fmla="*/ 0 w 1830668"/>
              <a:gd name="connsiteY4" fmla="*/ 1830668 h 1830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0668" h="1830668">
                <a:moveTo>
                  <a:pt x="0" y="0"/>
                </a:moveTo>
                <a:lnTo>
                  <a:pt x="915334" y="0"/>
                </a:lnTo>
                <a:cubicBezTo>
                  <a:pt x="1420859" y="0"/>
                  <a:pt x="1830668" y="409809"/>
                  <a:pt x="1830668" y="915334"/>
                </a:cubicBezTo>
                <a:cubicBezTo>
                  <a:pt x="1830668" y="1420859"/>
                  <a:pt x="1420859" y="1830668"/>
                  <a:pt x="915334" y="1830668"/>
                </a:cubicBezTo>
                <a:lnTo>
                  <a:pt x="0" y="1830668"/>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798846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8765FBC-29BB-1BBA-0087-BBC349B52F99}"/>
              </a:ext>
            </a:extLst>
          </p:cNvPr>
          <p:cNvSpPr>
            <a:spLocks noGrp="1"/>
          </p:cNvSpPr>
          <p:nvPr>
            <p:ph type="pic" sz="quarter" idx="10"/>
          </p:nvPr>
        </p:nvSpPr>
        <p:spPr>
          <a:xfrm>
            <a:off x="762000" y="2501900"/>
            <a:ext cx="3848100" cy="3386328"/>
          </a:xfrm>
          <a:custGeom>
            <a:avLst/>
            <a:gdLst>
              <a:gd name="connsiteX0" fmla="*/ 1338754 w 3848100"/>
              <a:gd name="connsiteY0" fmla="*/ 0 h 3386328"/>
              <a:gd name="connsiteX1" fmla="*/ 3848100 w 3848100"/>
              <a:gd name="connsiteY1" fmla="*/ 0 h 3386328"/>
              <a:gd name="connsiteX2" fmla="*/ 3848100 w 3848100"/>
              <a:gd name="connsiteY2" fmla="*/ 3386328 h 3386328"/>
              <a:gd name="connsiteX3" fmla="*/ 0 w 3848100"/>
              <a:gd name="connsiteY3" fmla="*/ 3386328 h 3386328"/>
              <a:gd name="connsiteX4" fmla="*/ 18471 w 3848100"/>
              <a:gd name="connsiteY4" fmla="*/ 1171670 h 3386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8100" h="3386328">
                <a:moveTo>
                  <a:pt x="1338754" y="0"/>
                </a:moveTo>
                <a:lnTo>
                  <a:pt x="3848100" y="0"/>
                </a:lnTo>
                <a:lnTo>
                  <a:pt x="3848100" y="3386328"/>
                </a:lnTo>
                <a:lnTo>
                  <a:pt x="0" y="3386328"/>
                </a:lnTo>
                <a:lnTo>
                  <a:pt x="18471" y="117167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831586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5ABFD8A-6886-448D-71C7-5B90E34C40FE}"/>
              </a:ext>
            </a:extLst>
          </p:cNvPr>
          <p:cNvSpPr>
            <a:spLocks noGrp="1"/>
          </p:cNvSpPr>
          <p:nvPr>
            <p:ph type="pic" sz="quarter" idx="10"/>
          </p:nvPr>
        </p:nvSpPr>
        <p:spPr>
          <a:xfrm>
            <a:off x="7734577" y="996877"/>
            <a:ext cx="2777464" cy="4864246"/>
          </a:xfrm>
          <a:custGeom>
            <a:avLst/>
            <a:gdLst>
              <a:gd name="connsiteX0" fmla="*/ 0 w 2777464"/>
              <a:gd name="connsiteY0" fmla="*/ 0 h 4864246"/>
              <a:gd name="connsiteX1" fmla="*/ 1413697 w 2777464"/>
              <a:gd name="connsiteY1" fmla="*/ 0 h 4864246"/>
              <a:gd name="connsiteX2" fmla="*/ 1413697 w 2777464"/>
              <a:gd name="connsiteY2" fmla="*/ 228 h 4864246"/>
              <a:gd name="connsiteX3" fmla="*/ 2777464 w 2777464"/>
              <a:gd name="connsiteY3" fmla="*/ 1388733 h 4864246"/>
              <a:gd name="connsiteX4" fmla="*/ 2777464 w 2777464"/>
              <a:gd name="connsiteY4" fmla="*/ 2968379 h 4864246"/>
              <a:gd name="connsiteX5" fmla="*/ 2777464 w 2777464"/>
              <a:gd name="connsiteY5" fmla="*/ 4864245 h 4864246"/>
              <a:gd name="connsiteX6" fmla="*/ 2777464 w 2777464"/>
              <a:gd name="connsiteY6" fmla="*/ 4864246 h 4864246"/>
              <a:gd name="connsiteX7" fmla="*/ 0 w 2777464"/>
              <a:gd name="connsiteY7" fmla="*/ 4864246 h 4864246"/>
              <a:gd name="connsiteX8" fmla="*/ 0 w 2777464"/>
              <a:gd name="connsiteY8" fmla="*/ 3475513 h 4864246"/>
              <a:gd name="connsiteX9" fmla="*/ 0 w 2777464"/>
              <a:gd name="connsiteY9" fmla="*/ 2968379 h 486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7464" h="4864246">
                <a:moveTo>
                  <a:pt x="0" y="0"/>
                </a:moveTo>
                <a:lnTo>
                  <a:pt x="1413697" y="0"/>
                </a:lnTo>
                <a:lnTo>
                  <a:pt x="1413697" y="228"/>
                </a:lnTo>
                <a:cubicBezTo>
                  <a:pt x="2168691" y="13578"/>
                  <a:pt x="2777464" y="630626"/>
                  <a:pt x="2777464" y="1388733"/>
                </a:cubicBezTo>
                <a:lnTo>
                  <a:pt x="2777464" y="2968379"/>
                </a:lnTo>
                <a:lnTo>
                  <a:pt x="2777464" y="4864245"/>
                </a:lnTo>
                <a:lnTo>
                  <a:pt x="2777464" y="4864246"/>
                </a:lnTo>
                <a:lnTo>
                  <a:pt x="0" y="4864246"/>
                </a:lnTo>
                <a:lnTo>
                  <a:pt x="0" y="3475513"/>
                </a:lnTo>
                <a:lnTo>
                  <a:pt x="0" y="2968379"/>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973642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3982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D483F49-17A0-1C81-E8B0-0CB2D56FA760}"/>
              </a:ext>
            </a:extLst>
          </p:cNvPr>
          <p:cNvSpPr>
            <a:spLocks noGrp="1"/>
          </p:cNvSpPr>
          <p:nvPr>
            <p:ph type="pic" sz="quarter" idx="10"/>
          </p:nvPr>
        </p:nvSpPr>
        <p:spPr>
          <a:xfrm>
            <a:off x="678818" y="0"/>
            <a:ext cx="2483481" cy="4349386"/>
          </a:xfrm>
          <a:custGeom>
            <a:avLst/>
            <a:gdLst>
              <a:gd name="connsiteX0" fmla="*/ 0 w 2483481"/>
              <a:gd name="connsiteY0" fmla="*/ 0 h 4349386"/>
              <a:gd name="connsiteX1" fmla="*/ 2483481 w 2483481"/>
              <a:gd name="connsiteY1" fmla="*/ 0 h 4349386"/>
              <a:gd name="connsiteX2" fmla="*/ 2483481 w 2483481"/>
              <a:gd name="connsiteY2" fmla="*/ 1241742 h 4349386"/>
              <a:gd name="connsiteX3" fmla="*/ 2483481 w 2483481"/>
              <a:gd name="connsiteY3" fmla="*/ 1695198 h 4349386"/>
              <a:gd name="connsiteX4" fmla="*/ 2483481 w 2483481"/>
              <a:gd name="connsiteY4" fmla="*/ 4349386 h 4349386"/>
              <a:gd name="connsiteX5" fmla="*/ 1219418 w 2483481"/>
              <a:gd name="connsiteY5" fmla="*/ 4349386 h 4349386"/>
              <a:gd name="connsiteX6" fmla="*/ 1219418 w 2483481"/>
              <a:gd name="connsiteY6" fmla="*/ 4349182 h 4349386"/>
              <a:gd name="connsiteX7" fmla="*/ 0 w 2483481"/>
              <a:gd name="connsiteY7" fmla="*/ 3107645 h 4349386"/>
              <a:gd name="connsiteX8" fmla="*/ 0 w 2483481"/>
              <a:gd name="connsiteY8" fmla="*/ 1695198 h 4349386"/>
              <a:gd name="connsiteX9" fmla="*/ 0 w 2483481"/>
              <a:gd name="connsiteY9" fmla="*/ 1 h 4349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3481" h="4349386">
                <a:moveTo>
                  <a:pt x="0" y="0"/>
                </a:moveTo>
                <a:lnTo>
                  <a:pt x="2483481" y="0"/>
                </a:lnTo>
                <a:lnTo>
                  <a:pt x="2483481" y="1241742"/>
                </a:lnTo>
                <a:lnTo>
                  <a:pt x="2483481" y="1695198"/>
                </a:lnTo>
                <a:lnTo>
                  <a:pt x="2483481" y="4349386"/>
                </a:lnTo>
                <a:lnTo>
                  <a:pt x="1219418" y="4349386"/>
                </a:lnTo>
                <a:lnTo>
                  <a:pt x="1219418" y="4349182"/>
                </a:lnTo>
                <a:cubicBezTo>
                  <a:pt x="544337" y="4337246"/>
                  <a:pt x="0" y="3785509"/>
                  <a:pt x="0" y="3107645"/>
                </a:cubicBezTo>
                <a:lnTo>
                  <a:pt x="0" y="1695198"/>
                </a:lnTo>
                <a:lnTo>
                  <a:pt x="0" y="1"/>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83A3C149-ECC4-0E6E-9CDF-27845EFB5749}"/>
              </a:ext>
            </a:extLst>
          </p:cNvPr>
          <p:cNvSpPr>
            <a:spLocks noGrp="1"/>
          </p:cNvSpPr>
          <p:nvPr>
            <p:ph type="pic" sz="quarter" idx="11"/>
          </p:nvPr>
        </p:nvSpPr>
        <p:spPr>
          <a:xfrm>
            <a:off x="6944382" y="4173218"/>
            <a:ext cx="2325584" cy="2046514"/>
          </a:xfrm>
          <a:custGeom>
            <a:avLst/>
            <a:gdLst>
              <a:gd name="connsiteX0" fmla="*/ 0 w 2325584"/>
              <a:gd name="connsiteY0" fmla="*/ 0 h 2046514"/>
              <a:gd name="connsiteX1" fmla="*/ 1860467 w 2325584"/>
              <a:gd name="connsiteY1" fmla="*/ 0 h 2046514"/>
              <a:gd name="connsiteX2" fmla="*/ 2325584 w 2325584"/>
              <a:gd name="connsiteY2" fmla="*/ 409303 h 2046514"/>
              <a:gd name="connsiteX3" fmla="*/ 2325584 w 2325584"/>
              <a:gd name="connsiteY3" fmla="*/ 2046514 h 2046514"/>
              <a:gd name="connsiteX4" fmla="*/ 0 w 2325584"/>
              <a:gd name="connsiteY4" fmla="*/ 2046514 h 204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5584" h="2046514">
                <a:moveTo>
                  <a:pt x="0" y="0"/>
                </a:moveTo>
                <a:lnTo>
                  <a:pt x="1860467" y="0"/>
                </a:lnTo>
                <a:lnTo>
                  <a:pt x="2325584" y="409303"/>
                </a:lnTo>
                <a:lnTo>
                  <a:pt x="2325584" y="2046514"/>
                </a:lnTo>
                <a:lnTo>
                  <a:pt x="0" y="2046514"/>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831612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3538507-D66D-71D1-3BA8-A7FF36CF29D5}"/>
              </a:ext>
            </a:extLst>
          </p:cNvPr>
          <p:cNvSpPr>
            <a:spLocks noGrp="1"/>
          </p:cNvSpPr>
          <p:nvPr>
            <p:ph type="pic" sz="quarter" idx="10"/>
          </p:nvPr>
        </p:nvSpPr>
        <p:spPr>
          <a:xfrm>
            <a:off x="0" y="914401"/>
            <a:ext cx="3497943" cy="4847771"/>
          </a:xfrm>
          <a:custGeom>
            <a:avLst/>
            <a:gdLst>
              <a:gd name="connsiteX0" fmla="*/ 0 w 3497943"/>
              <a:gd name="connsiteY0" fmla="*/ 0 h 4847771"/>
              <a:gd name="connsiteX1" fmla="*/ 3497943 w 3497943"/>
              <a:gd name="connsiteY1" fmla="*/ 0 h 4847771"/>
              <a:gd name="connsiteX2" fmla="*/ 3497943 w 3497943"/>
              <a:gd name="connsiteY2" fmla="*/ 4847771 h 4847771"/>
              <a:gd name="connsiteX3" fmla="*/ 0 w 3497943"/>
              <a:gd name="connsiteY3" fmla="*/ 4847771 h 4847771"/>
            </a:gdLst>
            <a:ahLst/>
            <a:cxnLst>
              <a:cxn ang="0">
                <a:pos x="connsiteX0" y="connsiteY0"/>
              </a:cxn>
              <a:cxn ang="0">
                <a:pos x="connsiteX1" y="connsiteY1"/>
              </a:cxn>
              <a:cxn ang="0">
                <a:pos x="connsiteX2" y="connsiteY2"/>
              </a:cxn>
              <a:cxn ang="0">
                <a:pos x="connsiteX3" y="connsiteY3"/>
              </a:cxn>
            </a:cxnLst>
            <a:rect l="l" t="t" r="r" b="b"/>
            <a:pathLst>
              <a:path w="3497943" h="4847771">
                <a:moveTo>
                  <a:pt x="0" y="0"/>
                </a:moveTo>
                <a:lnTo>
                  <a:pt x="3497943" y="0"/>
                </a:lnTo>
                <a:lnTo>
                  <a:pt x="3497943" y="4847771"/>
                </a:lnTo>
                <a:lnTo>
                  <a:pt x="0" y="4847771"/>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338E08B5-75D9-1316-DBD1-0AC6B9164FCA}"/>
              </a:ext>
            </a:extLst>
          </p:cNvPr>
          <p:cNvSpPr>
            <a:spLocks noGrp="1"/>
          </p:cNvSpPr>
          <p:nvPr>
            <p:ph type="pic" sz="quarter" idx="11"/>
          </p:nvPr>
        </p:nvSpPr>
        <p:spPr>
          <a:xfrm>
            <a:off x="3933373" y="914401"/>
            <a:ext cx="2162628" cy="4847771"/>
          </a:xfrm>
          <a:custGeom>
            <a:avLst/>
            <a:gdLst>
              <a:gd name="connsiteX0" fmla="*/ 0 w 2162628"/>
              <a:gd name="connsiteY0" fmla="*/ 0 h 4847771"/>
              <a:gd name="connsiteX1" fmla="*/ 2162628 w 2162628"/>
              <a:gd name="connsiteY1" fmla="*/ 0 h 4847771"/>
              <a:gd name="connsiteX2" fmla="*/ 2162628 w 2162628"/>
              <a:gd name="connsiteY2" fmla="*/ 4847771 h 4847771"/>
              <a:gd name="connsiteX3" fmla="*/ 0 w 2162628"/>
              <a:gd name="connsiteY3" fmla="*/ 4847771 h 4847771"/>
            </a:gdLst>
            <a:ahLst/>
            <a:cxnLst>
              <a:cxn ang="0">
                <a:pos x="connsiteX0" y="connsiteY0"/>
              </a:cxn>
              <a:cxn ang="0">
                <a:pos x="connsiteX1" y="connsiteY1"/>
              </a:cxn>
              <a:cxn ang="0">
                <a:pos x="connsiteX2" y="connsiteY2"/>
              </a:cxn>
              <a:cxn ang="0">
                <a:pos x="connsiteX3" y="connsiteY3"/>
              </a:cxn>
            </a:cxnLst>
            <a:rect l="l" t="t" r="r" b="b"/>
            <a:pathLst>
              <a:path w="2162628" h="4847771">
                <a:moveTo>
                  <a:pt x="0" y="0"/>
                </a:moveTo>
                <a:lnTo>
                  <a:pt x="2162628" y="0"/>
                </a:lnTo>
                <a:lnTo>
                  <a:pt x="2162628" y="4847771"/>
                </a:lnTo>
                <a:lnTo>
                  <a:pt x="0" y="4847771"/>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4112620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FE8CA09-D49D-E1E4-762B-C2916F2CCDC5}"/>
              </a:ext>
            </a:extLst>
          </p:cNvPr>
          <p:cNvSpPr>
            <a:spLocks noGrp="1"/>
          </p:cNvSpPr>
          <p:nvPr>
            <p:ph type="pic" sz="quarter" idx="10"/>
          </p:nvPr>
        </p:nvSpPr>
        <p:spPr>
          <a:xfrm>
            <a:off x="910899" y="1857828"/>
            <a:ext cx="2496457" cy="4238172"/>
          </a:xfrm>
          <a:custGeom>
            <a:avLst/>
            <a:gdLst>
              <a:gd name="connsiteX0" fmla="*/ 0 w 2496457"/>
              <a:gd name="connsiteY0" fmla="*/ 0 h 4238172"/>
              <a:gd name="connsiteX1" fmla="*/ 2496457 w 2496457"/>
              <a:gd name="connsiteY1" fmla="*/ 0 h 4238172"/>
              <a:gd name="connsiteX2" fmla="*/ 2496457 w 2496457"/>
              <a:gd name="connsiteY2" fmla="*/ 4238172 h 4238172"/>
              <a:gd name="connsiteX3" fmla="*/ 0 w 2496457"/>
              <a:gd name="connsiteY3" fmla="*/ 4238172 h 4238172"/>
            </a:gdLst>
            <a:ahLst/>
            <a:cxnLst>
              <a:cxn ang="0">
                <a:pos x="connsiteX0" y="connsiteY0"/>
              </a:cxn>
              <a:cxn ang="0">
                <a:pos x="connsiteX1" y="connsiteY1"/>
              </a:cxn>
              <a:cxn ang="0">
                <a:pos x="connsiteX2" y="connsiteY2"/>
              </a:cxn>
              <a:cxn ang="0">
                <a:pos x="connsiteX3" y="connsiteY3"/>
              </a:cxn>
            </a:cxnLst>
            <a:rect l="l" t="t" r="r" b="b"/>
            <a:pathLst>
              <a:path w="2496457" h="4238172">
                <a:moveTo>
                  <a:pt x="0" y="0"/>
                </a:moveTo>
                <a:lnTo>
                  <a:pt x="2496457" y="0"/>
                </a:lnTo>
                <a:lnTo>
                  <a:pt x="2496457" y="4238172"/>
                </a:lnTo>
                <a:lnTo>
                  <a:pt x="0" y="4238172"/>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03C0DCC8-199B-89DE-CD74-900D10727A03}"/>
              </a:ext>
            </a:extLst>
          </p:cNvPr>
          <p:cNvSpPr>
            <a:spLocks noGrp="1"/>
          </p:cNvSpPr>
          <p:nvPr>
            <p:ph type="pic" sz="quarter" idx="11"/>
          </p:nvPr>
        </p:nvSpPr>
        <p:spPr>
          <a:xfrm>
            <a:off x="7516440" y="956452"/>
            <a:ext cx="3764662" cy="2149606"/>
          </a:xfrm>
          <a:custGeom>
            <a:avLst/>
            <a:gdLst>
              <a:gd name="connsiteX0" fmla="*/ 0 w 3764662"/>
              <a:gd name="connsiteY0" fmla="*/ 0 h 2149606"/>
              <a:gd name="connsiteX1" fmla="*/ 1 w 3764662"/>
              <a:gd name="connsiteY1" fmla="*/ 0 h 2149606"/>
              <a:gd name="connsiteX2" fmla="*/ 1467298 w 3764662"/>
              <a:gd name="connsiteY2" fmla="*/ 0 h 2149606"/>
              <a:gd name="connsiteX3" fmla="*/ 2689858 w 3764662"/>
              <a:gd name="connsiteY3" fmla="*/ 0 h 2149606"/>
              <a:gd name="connsiteX4" fmla="*/ 3764486 w 3764662"/>
              <a:gd name="connsiteY4" fmla="*/ 1055482 h 2149606"/>
              <a:gd name="connsiteX5" fmla="*/ 3764662 w 3764662"/>
              <a:gd name="connsiteY5" fmla="*/ 1055482 h 2149606"/>
              <a:gd name="connsiteX6" fmla="*/ 3764662 w 3764662"/>
              <a:gd name="connsiteY6" fmla="*/ 2149606 h 2149606"/>
              <a:gd name="connsiteX7" fmla="*/ 1467298 w 3764662"/>
              <a:gd name="connsiteY7" fmla="*/ 2149606 h 2149606"/>
              <a:gd name="connsiteX8" fmla="*/ 1074804 w 3764662"/>
              <a:gd name="connsiteY8" fmla="*/ 2149606 h 2149606"/>
              <a:gd name="connsiteX9" fmla="*/ 0 w 3764662"/>
              <a:gd name="connsiteY9" fmla="*/ 2149606 h 214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4662" h="2149606">
                <a:moveTo>
                  <a:pt x="0" y="0"/>
                </a:moveTo>
                <a:lnTo>
                  <a:pt x="1" y="0"/>
                </a:lnTo>
                <a:lnTo>
                  <a:pt x="1467298" y="0"/>
                </a:lnTo>
                <a:lnTo>
                  <a:pt x="2689858" y="0"/>
                </a:lnTo>
                <a:cubicBezTo>
                  <a:pt x="3276592" y="0"/>
                  <a:pt x="3754154" y="471157"/>
                  <a:pt x="3764486" y="1055482"/>
                </a:cubicBezTo>
                <a:lnTo>
                  <a:pt x="3764662" y="1055482"/>
                </a:lnTo>
                <a:lnTo>
                  <a:pt x="3764662" y="2149606"/>
                </a:lnTo>
                <a:lnTo>
                  <a:pt x="1467298" y="2149606"/>
                </a:lnTo>
                <a:lnTo>
                  <a:pt x="1074804" y="2149606"/>
                </a:lnTo>
                <a:lnTo>
                  <a:pt x="0" y="2149606"/>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351638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FDD336F-36B4-8F63-7E8C-9BAA6DD9BFAA}"/>
              </a:ext>
            </a:extLst>
          </p:cNvPr>
          <p:cNvSpPr>
            <a:spLocks noGrp="1"/>
          </p:cNvSpPr>
          <p:nvPr>
            <p:ph type="pic" sz="quarter" idx="10"/>
          </p:nvPr>
        </p:nvSpPr>
        <p:spPr>
          <a:xfrm>
            <a:off x="6819900" y="2476500"/>
            <a:ext cx="4279900" cy="3390900"/>
          </a:xfrm>
          <a:custGeom>
            <a:avLst/>
            <a:gdLst>
              <a:gd name="connsiteX0" fmla="*/ 1695450 w 4279900"/>
              <a:gd name="connsiteY0" fmla="*/ 0 h 3390900"/>
              <a:gd name="connsiteX1" fmla="*/ 4279900 w 4279900"/>
              <a:gd name="connsiteY1" fmla="*/ 0 h 3390900"/>
              <a:gd name="connsiteX2" fmla="*/ 4279900 w 4279900"/>
              <a:gd name="connsiteY2" fmla="*/ 3390900 h 3390900"/>
              <a:gd name="connsiteX3" fmla="*/ 1695450 w 4279900"/>
              <a:gd name="connsiteY3" fmla="*/ 3390900 h 3390900"/>
              <a:gd name="connsiteX4" fmla="*/ 0 w 4279900"/>
              <a:gd name="connsiteY4" fmla="*/ 1695450 h 3390900"/>
              <a:gd name="connsiteX5" fmla="*/ 1695450 w 4279900"/>
              <a:gd name="connsiteY5" fmla="*/ 0 h 339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9900" h="3390900">
                <a:moveTo>
                  <a:pt x="1695450" y="0"/>
                </a:moveTo>
                <a:lnTo>
                  <a:pt x="4279900" y="0"/>
                </a:lnTo>
                <a:lnTo>
                  <a:pt x="4279900" y="3390900"/>
                </a:lnTo>
                <a:lnTo>
                  <a:pt x="1695450" y="3390900"/>
                </a:lnTo>
                <a:cubicBezTo>
                  <a:pt x="759079" y="3390900"/>
                  <a:pt x="0" y="2631821"/>
                  <a:pt x="0" y="1695450"/>
                </a:cubicBezTo>
                <a:cubicBezTo>
                  <a:pt x="0" y="759079"/>
                  <a:pt x="759079" y="0"/>
                  <a:pt x="1695450" y="0"/>
                </a:cubicBez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938709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DE2481D-4C81-84C8-C44D-DBBFE70B88A5}"/>
              </a:ext>
            </a:extLst>
          </p:cNvPr>
          <p:cNvSpPr>
            <a:spLocks noGrp="1"/>
          </p:cNvSpPr>
          <p:nvPr>
            <p:ph type="pic" sz="quarter" idx="10"/>
          </p:nvPr>
        </p:nvSpPr>
        <p:spPr>
          <a:xfrm>
            <a:off x="889000" y="1917700"/>
            <a:ext cx="3022600" cy="3022600"/>
          </a:xfrm>
          <a:custGeom>
            <a:avLst/>
            <a:gdLst>
              <a:gd name="connsiteX0" fmla="*/ 0 w 3022600"/>
              <a:gd name="connsiteY0" fmla="*/ 0 h 3022600"/>
              <a:gd name="connsiteX1" fmla="*/ 2518823 w 3022600"/>
              <a:gd name="connsiteY1" fmla="*/ 0 h 3022600"/>
              <a:gd name="connsiteX2" fmla="*/ 3022600 w 3022600"/>
              <a:gd name="connsiteY2" fmla="*/ 503777 h 3022600"/>
              <a:gd name="connsiteX3" fmla="*/ 3022600 w 3022600"/>
              <a:gd name="connsiteY3" fmla="*/ 3022600 h 3022600"/>
              <a:gd name="connsiteX4" fmla="*/ 0 w 3022600"/>
              <a:gd name="connsiteY4" fmla="*/ 3022600 h 302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2600" h="3022600">
                <a:moveTo>
                  <a:pt x="0" y="0"/>
                </a:moveTo>
                <a:lnTo>
                  <a:pt x="2518823" y="0"/>
                </a:lnTo>
                <a:lnTo>
                  <a:pt x="3022600" y="503777"/>
                </a:lnTo>
                <a:lnTo>
                  <a:pt x="3022600" y="3022600"/>
                </a:lnTo>
                <a:lnTo>
                  <a:pt x="0" y="3022600"/>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814A7FE7-A13B-DF09-F679-A4AF6CE89168}"/>
              </a:ext>
            </a:extLst>
          </p:cNvPr>
          <p:cNvSpPr>
            <a:spLocks noGrp="1"/>
          </p:cNvSpPr>
          <p:nvPr>
            <p:ph type="pic" sz="quarter" idx="11"/>
          </p:nvPr>
        </p:nvSpPr>
        <p:spPr>
          <a:xfrm>
            <a:off x="9768114" y="822325"/>
            <a:ext cx="1534886" cy="3022599"/>
          </a:xfrm>
          <a:custGeom>
            <a:avLst/>
            <a:gdLst>
              <a:gd name="connsiteX0" fmla="*/ 0 w 1534886"/>
              <a:gd name="connsiteY0" fmla="*/ 0 h 3022599"/>
              <a:gd name="connsiteX1" fmla="*/ 1534886 w 1534886"/>
              <a:gd name="connsiteY1" fmla="*/ 0 h 3022599"/>
              <a:gd name="connsiteX2" fmla="*/ 1534886 w 1534886"/>
              <a:gd name="connsiteY2" fmla="*/ 3022599 h 3022599"/>
              <a:gd name="connsiteX3" fmla="*/ 0 w 1534886"/>
              <a:gd name="connsiteY3" fmla="*/ 3022599 h 3022599"/>
            </a:gdLst>
            <a:ahLst/>
            <a:cxnLst>
              <a:cxn ang="0">
                <a:pos x="connsiteX0" y="connsiteY0"/>
              </a:cxn>
              <a:cxn ang="0">
                <a:pos x="connsiteX1" y="connsiteY1"/>
              </a:cxn>
              <a:cxn ang="0">
                <a:pos x="connsiteX2" y="connsiteY2"/>
              </a:cxn>
              <a:cxn ang="0">
                <a:pos x="connsiteX3" y="connsiteY3"/>
              </a:cxn>
            </a:cxnLst>
            <a:rect l="l" t="t" r="r" b="b"/>
            <a:pathLst>
              <a:path w="1534886" h="3022599">
                <a:moveTo>
                  <a:pt x="0" y="0"/>
                </a:moveTo>
                <a:lnTo>
                  <a:pt x="1534886" y="0"/>
                </a:lnTo>
                <a:lnTo>
                  <a:pt x="1534886" y="3022599"/>
                </a:lnTo>
                <a:lnTo>
                  <a:pt x="0" y="3022599"/>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425623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1827A24-4B68-63A1-7657-8E66AB5915E3}"/>
              </a:ext>
            </a:extLst>
          </p:cNvPr>
          <p:cNvSpPr>
            <a:spLocks noGrp="1"/>
          </p:cNvSpPr>
          <p:nvPr>
            <p:ph type="pic" sz="quarter" idx="10"/>
          </p:nvPr>
        </p:nvSpPr>
        <p:spPr>
          <a:xfrm>
            <a:off x="0" y="4394200"/>
            <a:ext cx="12192000" cy="2463800"/>
          </a:xfrm>
          <a:custGeom>
            <a:avLst/>
            <a:gdLst>
              <a:gd name="connsiteX0" fmla="*/ 0 w 12192000"/>
              <a:gd name="connsiteY0" fmla="*/ 0 h 2463800"/>
              <a:gd name="connsiteX1" fmla="*/ 12192000 w 12192000"/>
              <a:gd name="connsiteY1" fmla="*/ 0 h 2463800"/>
              <a:gd name="connsiteX2" fmla="*/ 12192000 w 12192000"/>
              <a:gd name="connsiteY2" fmla="*/ 2463800 h 2463800"/>
              <a:gd name="connsiteX3" fmla="*/ 0 w 12192000"/>
              <a:gd name="connsiteY3" fmla="*/ 2463800 h 2463800"/>
            </a:gdLst>
            <a:ahLst/>
            <a:cxnLst>
              <a:cxn ang="0">
                <a:pos x="connsiteX0" y="connsiteY0"/>
              </a:cxn>
              <a:cxn ang="0">
                <a:pos x="connsiteX1" y="connsiteY1"/>
              </a:cxn>
              <a:cxn ang="0">
                <a:pos x="connsiteX2" y="connsiteY2"/>
              </a:cxn>
              <a:cxn ang="0">
                <a:pos x="connsiteX3" y="connsiteY3"/>
              </a:cxn>
            </a:cxnLst>
            <a:rect l="l" t="t" r="r" b="b"/>
            <a:pathLst>
              <a:path w="12192000" h="2463800">
                <a:moveTo>
                  <a:pt x="0" y="0"/>
                </a:moveTo>
                <a:lnTo>
                  <a:pt x="12192000" y="0"/>
                </a:lnTo>
                <a:lnTo>
                  <a:pt x="12192000" y="2463800"/>
                </a:lnTo>
                <a:lnTo>
                  <a:pt x="0" y="246380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173723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47B8BFD-B6CC-AE3B-AFBB-B0EEB555E8DA}"/>
              </a:ext>
            </a:extLst>
          </p:cNvPr>
          <p:cNvSpPr>
            <a:spLocks noGrp="1"/>
          </p:cNvSpPr>
          <p:nvPr>
            <p:ph type="pic" sz="quarter" idx="10"/>
          </p:nvPr>
        </p:nvSpPr>
        <p:spPr>
          <a:xfrm>
            <a:off x="1003300" y="2694225"/>
            <a:ext cx="3314700" cy="3314700"/>
          </a:xfrm>
          <a:custGeom>
            <a:avLst/>
            <a:gdLst>
              <a:gd name="connsiteX0" fmla="*/ 0 w 3314700"/>
              <a:gd name="connsiteY0" fmla="*/ 0 h 3314700"/>
              <a:gd name="connsiteX1" fmla="*/ 2268728 w 3314700"/>
              <a:gd name="connsiteY1" fmla="*/ 0 h 3314700"/>
              <a:gd name="connsiteX2" fmla="*/ 3314700 w 3314700"/>
              <a:gd name="connsiteY2" fmla="*/ 901700 h 3314700"/>
              <a:gd name="connsiteX3" fmla="*/ 3314700 w 3314700"/>
              <a:gd name="connsiteY3" fmla="*/ 3314700 h 3314700"/>
              <a:gd name="connsiteX4" fmla="*/ 1211326 w 3314700"/>
              <a:gd name="connsiteY4" fmla="*/ 3314700 h 3314700"/>
              <a:gd name="connsiteX5" fmla="*/ 0 w 3314700"/>
              <a:gd name="connsiteY5" fmla="*/ 2270453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4700" h="3314700">
                <a:moveTo>
                  <a:pt x="0" y="0"/>
                </a:moveTo>
                <a:lnTo>
                  <a:pt x="2268728" y="0"/>
                </a:lnTo>
                <a:lnTo>
                  <a:pt x="3314700" y="901700"/>
                </a:lnTo>
                <a:lnTo>
                  <a:pt x="3314700" y="3314700"/>
                </a:lnTo>
                <a:lnTo>
                  <a:pt x="1211326" y="3314700"/>
                </a:lnTo>
                <a:lnTo>
                  <a:pt x="0" y="2270453"/>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622086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44807E3-F671-004A-715B-720AF4F6919B}"/>
              </a:ext>
            </a:extLst>
          </p:cNvPr>
          <p:cNvSpPr>
            <a:spLocks noGrp="1"/>
          </p:cNvSpPr>
          <p:nvPr>
            <p:ph type="pic" sz="quarter" idx="10"/>
          </p:nvPr>
        </p:nvSpPr>
        <p:spPr>
          <a:xfrm>
            <a:off x="6005249" y="3341884"/>
            <a:ext cx="3058764" cy="3058764"/>
          </a:xfrm>
          <a:custGeom>
            <a:avLst/>
            <a:gdLst>
              <a:gd name="connsiteX0" fmla="*/ 0 w 3058764"/>
              <a:gd name="connsiteY0" fmla="*/ 0 h 3058764"/>
              <a:gd name="connsiteX1" fmla="*/ 2093554 w 3058764"/>
              <a:gd name="connsiteY1" fmla="*/ 0 h 3058764"/>
              <a:gd name="connsiteX2" fmla="*/ 3058764 w 3058764"/>
              <a:gd name="connsiteY2" fmla="*/ 832078 h 3058764"/>
              <a:gd name="connsiteX3" fmla="*/ 3058764 w 3058764"/>
              <a:gd name="connsiteY3" fmla="*/ 3058764 h 3058764"/>
              <a:gd name="connsiteX4" fmla="*/ 1117797 w 3058764"/>
              <a:gd name="connsiteY4" fmla="*/ 3058764 h 3058764"/>
              <a:gd name="connsiteX5" fmla="*/ 0 w 3058764"/>
              <a:gd name="connsiteY5" fmla="*/ 2095146 h 305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64" h="3058764">
                <a:moveTo>
                  <a:pt x="0" y="0"/>
                </a:moveTo>
                <a:lnTo>
                  <a:pt x="2093554" y="0"/>
                </a:lnTo>
                <a:lnTo>
                  <a:pt x="3058764" y="832078"/>
                </a:lnTo>
                <a:lnTo>
                  <a:pt x="3058764" y="3058764"/>
                </a:lnTo>
                <a:lnTo>
                  <a:pt x="1117797" y="3058764"/>
                </a:lnTo>
                <a:lnTo>
                  <a:pt x="0" y="2095146"/>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0A2D2CAC-4B89-A5F5-1CAA-F5B568190438}"/>
              </a:ext>
            </a:extLst>
          </p:cNvPr>
          <p:cNvSpPr>
            <a:spLocks noGrp="1"/>
          </p:cNvSpPr>
          <p:nvPr>
            <p:ph type="pic" sz="quarter" idx="11"/>
          </p:nvPr>
        </p:nvSpPr>
        <p:spPr>
          <a:xfrm>
            <a:off x="8806186" y="1384744"/>
            <a:ext cx="3058764" cy="3058764"/>
          </a:xfrm>
          <a:custGeom>
            <a:avLst/>
            <a:gdLst>
              <a:gd name="connsiteX0" fmla="*/ 0 w 3058764"/>
              <a:gd name="connsiteY0" fmla="*/ 0 h 3058764"/>
              <a:gd name="connsiteX1" fmla="*/ 2093554 w 3058764"/>
              <a:gd name="connsiteY1" fmla="*/ 0 h 3058764"/>
              <a:gd name="connsiteX2" fmla="*/ 3058764 w 3058764"/>
              <a:gd name="connsiteY2" fmla="*/ 832078 h 3058764"/>
              <a:gd name="connsiteX3" fmla="*/ 3058764 w 3058764"/>
              <a:gd name="connsiteY3" fmla="*/ 3058764 h 3058764"/>
              <a:gd name="connsiteX4" fmla="*/ 1117797 w 3058764"/>
              <a:gd name="connsiteY4" fmla="*/ 3058764 h 3058764"/>
              <a:gd name="connsiteX5" fmla="*/ 0 w 3058764"/>
              <a:gd name="connsiteY5" fmla="*/ 2095146 h 305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64" h="3058764">
                <a:moveTo>
                  <a:pt x="0" y="0"/>
                </a:moveTo>
                <a:lnTo>
                  <a:pt x="2093554" y="0"/>
                </a:lnTo>
                <a:lnTo>
                  <a:pt x="3058764" y="832078"/>
                </a:lnTo>
                <a:lnTo>
                  <a:pt x="3058764" y="3058764"/>
                </a:lnTo>
                <a:lnTo>
                  <a:pt x="1117797" y="3058764"/>
                </a:lnTo>
                <a:lnTo>
                  <a:pt x="0" y="2095146"/>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989610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07D386D-EA36-058A-CF7E-CA15C2FD722D}"/>
              </a:ext>
            </a:extLst>
          </p:cNvPr>
          <p:cNvSpPr>
            <a:spLocks noGrp="1"/>
          </p:cNvSpPr>
          <p:nvPr>
            <p:ph type="pic" sz="quarter" idx="10"/>
          </p:nvPr>
        </p:nvSpPr>
        <p:spPr>
          <a:xfrm>
            <a:off x="5551919" y="1286550"/>
            <a:ext cx="4284901" cy="4284901"/>
          </a:xfrm>
          <a:custGeom>
            <a:avLst/>
            <a:gdLst>
              <a:gd name="connsiteX0" fmla="*/ 1352125 w 4284901"/>
              <a:gd name="connsiteY0" fmla="*/ 0 h 4284901"/>
              <a:gd name="connsiteX1" fmla="*/ 4284901 w 4284901"/>
              <a:gd name="connsiteY1" fmla="*/ 0 h 4284901"/>
              <a:gd name="connsiteX2" fmla="*/ 4284901 w 4284901"/>
              <a:gd name="connsiteY2" fmla="*/ 2935007 h 4284901"/>
              <a:gd name="connsiteX3" fmla="*/ 2719024 w 4284901"/>
              <a:gd name="connsiteY3" fmla="*/ 4284901 h 4284901"/>
              <a:gd name="connsiteX4" fmla="*/ 0 w 4284901"/>
              <a:gd name="connsiteY4" fmla="*/ 4284901 h 4284901"/>
              <a:gd name="connsiteX5" fmla="*/ 0 w 4284901"/>
              <a:gd name="connsiteY5" fmla="*/ 1165625 h 428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4901" h="4284901">
                <a:moveTo>
                  <a:pt x="1352125" y="0"/>
                </a:moveTo>
                <a:lnTo>
                  <a:pt x="4284901" y="0"/>
                </a:lnTo>
                <a:lnTo>
                  <a:pt x="4284901" y="2935007"/>
                </a:lnTo>
                <a:lnTo>
                  <a:pt x="2719024" y="4284901"/>
                </a:lnTo>
                <a:lnTo>
                  <a:pt x="0" y="4284901"/>
                </a:lnTo>
                <a:lnTo>
                  <a:pt x="0" y="1165625"/>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5891330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83871E5-E0AB-F01E-25A9-FA4720894C0F}"/>
              </a:ext>
            </a:extLst>
          </p:cNvPr>
          <p:cNvSpPr>
            <a:spLocks noGrp="1"/>
          </p:cNvSpPr>
          <p:nvPr>
            <p:ph type="pic" sz="quarter" idx="10"/>
          </p:nvPr>
        </p:nvSpPr>
        <p:spPr>
          <a:xfrm>
            <a:off x="7529474" y="3991074"/>
            <a:ext cx="4150933" cy="2370165"/>
          </a:xfrm>
          <a:custGeom>
            <a:avLst/>
            <a:gdLst>
              <a:gd name="connsiteX0" fmla="*/ 1185083 w 4150933"/>
              <a:gd name="connsiteY0" fmla="*/ 0 h 2370165"/>
              <a:gd name="connsiteX1" fmla="*/ 2533084 w 4150933"/>
              <a:gd name="connsiteY1" fmla="*/ 0 h 2370165"/>
              <a:gd name="connsiteX2" fmla="*/ 4150932 w 4150933"/>
              <a:gd name="connsiteY2" fmla="*/ 0 h 2370165"/>
              <a:gd name="connsiteX3" fmla="*/ 4150933 w 4150933"/>
              <a:gd name="connsiteY3" fmla="*/ 0 h 2370165"/>
              <a:gd name="connsiteX4" fmla="*/ 4150933 w 4150933"/>
              <a:gd name="connsiteY4" fmla="*/ 2370165 h 2370165"/>
              <a:gd name="connsiteX5" fmla="*/ 2965849 w 4150933"/>
              <a:gd name="connsiteY5" fmla="*/ 2370165 h 2370165"/>
              <a:gd name="connsiteX6" fmla="*/ 2533084 w 4150933"/>
              <a:gd name="connsiteY6" fmla="*/ 2370165 h 2370165"/>
              <a:gd name="connsiteX7" fmla="*/ 0 w 4150933"/>
              <a:gd name="connsiteY7" fmla="*/ 2370165 h 2370165"/>
              <a:gd name="connsiteX8" fmla="*/ 0 w 4150933"/>
              <a:gd name="connsiteY8" fmla="*/ 1163779 h 2370165"/>
              <a:gd name="connsiteX9" fmla="*/ 195 w 4150933"/>
              <a:gd name="connsiteY9" fmla="*/ 1163779 h 2370165"/>
              <a:gd name="connsiteX10" fmla="*/ 1185083 w 4150933"/>
              <a:gd name="connsiteY10" fmla="*/ 0 h 23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0933" h="2370165">
                <a:moveTo>
                  <a:pt x="1185083" y="0"/>
                </a:moveTo>
                <a:lnTo>
                  <a:pt x="2533084" y="0"/>
                </a:lnTo>
                <a:lnTo>
                  <a:pt x="4150932" y="0"/>
                </a:lnTo>
                <a:lnTo>
                  <a:pt x="4150933" y="0"/>
                </a:lnTo>
                <a:lnTo>
                  <a:pt x="4150933" y="2370165"/>
                </a:lnTo>
                <a:lnTo>
                  <a:pt x="2965849" y="2370165"/>
                </a:lnTo>
                <a:lnTo>
                  <a:pt x="2533084" y="2370165"/>
                </a:lnTo>
                <a:lnTo>
                  <a:pt x="0" y="2370165"/>
                </a:lnTo>
                <a:lnTo>
                  <a:pt x="0" y="1163779"/>
                </a:lnTo>
                <a:lnTo>
                  <a:pt x="195" y="1163779"/>
                </a:lnTo>
                <a:cubicBezTo>
                  <a:pt x="11587" y="519500"/>
                  <a:pt x="538149" y="0"/>
                  <a:pt x="1185083" y="0"/>
                </a:cubicBez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1175453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ECCF8D9-95B5-EAB7-2E9A-6A3AD86D34B1}"/>
              </a:ext>
            </a:extLst>
          </p:cNvPr>
          <p:cNvSpPr>
            <a:spLocks noGrp="1"/>
          </p:cNvSpPr>
          <p:nvPr>
            <p:ph type="pic" sz="quarter" idx="10"/>
          </p:nvPr>
        </p:nvSpPr>
        <p:spPr>
          <a:xfrm>
            <a:off x="1" y="1103086"/>
            <a:ext cx="4136571" cy="2830285"/>
          </a:xfrm>
          <a:custGeom>
            <a:avLst/>
            <a:gdLst>
              <a:gd name="connsiteX0" fmla="*/ 0 w 4136571"/>
              <a:gd name="connsiteY0" fmla="*/ 0 h 2830285"/>
              <a:gd name="connsiteX1" fmla="*/ 4136571 w 4136571"/>
              <a:gd name="connsiteY1" fmla="*/ 0 h 2830285"/>
              <a:gd name="connsiteX2" fmla="*/ 4136571 w 4136571"/>
              <a:gd name="connsiteY2" fmla="*/ 2830285 h 2830285"/>
              <a:gd name="connsiteX3" fmla="*/ 0 w 4136571"/>
              <a:gd name="connsiteY3" fmla="*/ 2830285 h 2830285"/>
            </a:gdLst>
            <a:ahLst/>
            <a:cxnLst>
              <a:cxn ang="0">
                <a:pos x="connsiteX0" y="connsiteY0"/>
              </a:cxn>
              <a:cxn ang="0">
                <a:pos x="connsiteX1" y="connsiteY1"/>
              </a:cxn>
              <a:cxn ang="0">
                <a:pos x="connsiteX2" y="connsiteY2"/>
              </a:cxn>
              <a:cxn ang="0">
                <a:pos x="connsiteX3" y="connsiteY3"/>
              </a:cxn>
            </a:cxnLst>
            <a:rect l="l" t="t" r="r" b="b"/>
            <a:pathLst>
              <a:path w="4136571" h="2830285">
                <a:moveTo>
                  <a:pt x="0" y="0"/>
                </a:moveTo>
                <a:lnTo>
                  <a:pt x="4136571" y="0"/>
                </a:lnTo>
                <a:lnTo>
                  <a:pt x="4136571" y="2830285"/>
                </a:lnTo>
                <a:lnTo>
                  <a:pt x="0" y="2830285"/>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10957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B4E48EC-7880-9A86-2002-1A270664815B}"/>
              </a:ext>
            </a:extLst>
          </p:cNvPr>
          <p:cNvSpPr>
            <a:spLocks noGrp="1"/>
          </p:cNvSpPr>
          <p:nvPr>
            <p:ph type="pic" sz="quarter" idx="10"/>
          </p:nvPr>
        </p:nvSpPr>
        <p:spPr>
          <a:xfrm>
            <a:off x="8013700" y="987425"/>
            <a:ext cx="2311400" cy="4883150"/>
          </a:xfrm>
          <a:custGeom>
            <a:avLst/>
            <a:gdLst>
              <a:gd name="connsiteX0" fmla="*/ 1155700 w 2311400"/>
              <a:gd name="connsiteY0" fmla="*/ 0 h 4883150"/>
              <a:gd name="connsiteX1" fmla="*/ 2311400 w 2311400"/>
              <a:gd name="connsiteY1" fmla="*/ 1155700 h 4883150"/>
              <a:gd name="connsiteX2" fmla="*/ 2311400 w 2311400"/>
              <a:gd name="connsiteY2" fmla="*/ 3727450 h 4883150"/>
              <a:gd name="connsiteX3" fmla="*/ 1155700 w 2311400"/>
              <a:gd name="connsiteY3" fmla="*/ 4883150 h 4883150"/>
              <a:gd name="connsiteX4" fmla="*/ 0 w 2311400"/>
              <a:gd name="connsiteY4" fmla="*/ 3727450 h 4883150"/>
              <a:gd name="connsiteX5" fmla="*/ 0 w 2311400"/>
              <a:gd name="connsiteY5" fmla="*/ 1155700 h 4883150"/>
              <a:gd name="connsiteX6" fmla="*/ 1155700 w 2311400"/>
              <a:gd name="connsiteY6" fmla="*/ 0 h 488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1400" h="4883150">
                <a:moveTo>
                  <a:pt x="1155700" y="0"/>
                </a:moveTo>
                <a:cubicBezTo>
                  <a:pt x="1793975" y="0"/>
                  <a:pt x="2311400" y="517425"/>
                  <a:pt x="2311400" y="1155700"/>
                </a:cubicBezTo>
                <a:lnTo>
                  <a:pt x="2311400" y="3727450"/>
                </a:lnTo>
                <a:cubicBezTo>
                  <a:pt x="2311400" y="4365725"/>
                  <a:pt x="1793975" y="4883150"/>
                  <a:pt x="1155700" y="4883150"/>
                </a:cubicBezTo>
                <a:cubicBezTo>
                  <a:pt x="517425" y="4883150"/>
                  <a:pt x="0" y="4365725"/>
                  <a:pt x="0" y="3727450"/>
                </a:cubicBezTo>
                <a:lnTo>
                  <a:pt x="0" y="1155700"/>
                </a:lnTo>
                <a:cubicBezTo>
                  <a:pt x="0" y="517425"/>
                  <a:pt x="517425" y="0"/>
                  <a:pt x="1155700" y="0"/>
                </a:cubicBez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374611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2048DBB-1F79-3448-3BC3-207D9DA82426}"/>
              </a:ext>
            </a:extLst>
          </p:cNvPr>
          <p:cNvSpPr>
            <a:spLocks noGrp="1"/>
          </p:cNvSpPr>
          <p:nvPr>
            <p:ph type="pic" sz="quarter" idx="10"/>
          </p:nvPr>
        </p:nvSpPr>
        <p:spPr>
          <a:xfrm>
            <a:off x="1104900" y="1041400"/>
            <a:ext cx="3073400" cy="3073400"/>
          </a:xfrm>
          <a:custGeom>
            <a:avLst/>
            <a:gdLst>
              <a:gd name="connsiteX0" fmla="*/ 0 w 3073400"/>
              <a:gd name="connsiteY0" fmla="*/ 0 h 3073400"/>
              <a:gd name="connsiteX1" fmla="*/ 2561156 w 3073400"/>
              <a:gd name="connsiteY1" fmla="*/ 0 h 3073400"/>
              <a:gd name="connsiteX2" fmla="*/ 3073400 w 3073400"/>
              <a:gd name="connsiteY2" fmla="*/ 512244 h 3073400"/>
              <a:gd name="connsiteX3" fmla="*/ 3073400 w 3073400"/>
              <a:gd name="connsiteY3" fmla="*/ 3073400 h 3073400"/>
              <a:gd name="connsiteX4" fmla="*/ 0 w 3073400"/>
              <a:gd name="connsiteY4" fmla="*/ 3073400 h 307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3400" h="3073400">
                <a:moveTo>
                  <a:pt x="0" y="0"/>
                </a:moveTo>
                <a:lnTo>
                  <a:pt x="2561156" y="0"/>
                </a:lnTo>
                <a:lnTo>
                  <a:pt x="3073400" y="512244"/>
                </a:lnTo>
                <a:lnTo>
                  <a:pt x="3073400" y="3073400"/>
                </a:lnTo>
                <a:lnTo>
                  <a:pt x="0" y="3073400"/>
                </a:lnTo>
                <a:close/>
              </a:path>
            </a:pathLst>
          </a:custGeom>
          <a:pattFill prst="pct40">
            <a:fgClr>
              <a:schemeClr val="accent1"/>
            </a:fgClr>
            <a:bgClr>
              <a:schemeClr val="bg1"/>
            </a:bgClr>
          </a:pattFill>
        </p:spPr>
        <p:txBody>
          <a:bodyPr wrap="square">
            <a:noAutofit/>
          </a:bodyPr>
          <a:lstStyle/>
          <a:p>
            <a:endParaRPr lang="en-US"/>
          </a:p>
        </p:txBody>
      </p:sp>
      <p:sp>
        <p:nvSpPr>
          <p:cNvPr id="11" name="Picture Placeholder 10">
            <a:extLst>
              <a:ext uri="{FF2B5EF4-FFF2-40B4-BE49-F238E27FC236}">
                <a16:creationId xmlns:a16="http://schemas.microsoft.com/office/drawing/2014/main" id="{497B9597-1B0E-3E83-AA29-10A61DAE6C69}"/>
              </a:ext>
            </a:extLst>
          </p:cNvPr>
          <p:cNvSpPr>
            <a:spLocks noGrp="1"/>
          </p:cNvSpPr>
          <p:nvPr>
            <p:ph type="pic" sz="quarter" idx="11"/>
          </p:nvPr>
        </p:nvSpPr>
        <p:spPr>
          <a:xfrm>
            <a:off x="9271000" y="4105930"/>
            <a:ext cx="2184400" cy="1837670"/>
          </a:xfrm>
          <a:custGeom>
            <a:avLst/>
            <a:gdLst>
              <a:gd name="connsiteX0" fmla="*/ 0 w 2184400"/>
              <a:gd name="connsiteY0" fmla="*/ 0 h 1837670"/>
              <a:gd name="connsiteX1" fmla="*/ 2184400 w 2184400"/>
              <a:gd name="connsiteY1" fmla="*/ 0 h 1837670"/>
              <a:gd name="connsiteX2" fmla="*/ 2184400 w 2184400"/>
              <a:gd name="connsiteY2" fmla="*/ 1837670 h 1837670"/>
              <a:gd name="connsiteX3" fmla="*/ 0 w 2184400"/>
              <a:gd name="connsiteY3" fmla="*/ 1837670 h 1837670"/>
            </a:gdLst>
            <a:ahLst/>
            <a:cxnLst>
              <a:cxn ang="0">
                <a:pos x="connsiteX0" y="connsiteY0"/>
              </a:cxn>
              <a:cxn ang="0">
                <a:pos x="connsiteX1" y="connsiteY1"/>
              </a:cxn>
              <a:cxn ang="0">
                <a:pos x="connsiteX2" y="connsiteY2"/>
              </a:cxn>
              <a:cxn ang="0">
                <a:pos x="connsiteX3" y="connsiteY3"/>
              </a:cxn>
            </a:cxnLst>
            <a:rect l="l" t="t" r="r" b="b"/>
            <a:pathLst>
              <a:path w="2184400" h="1837670">
                <a:moveTo>
                  <a:pt x="0" y="0"/>
                </a:moveTo>
                <a:lnTo>
                  <a:pt x="2184400" y="0"/>
                </a:lnTo>
                <a:lnTo>
                  <a:pt x="2184400" y="1837670"/>
                </a:lnTo>
                <a:lnTo>
                  <a:pt x="0" y="1837670"/>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73584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A217057-F058-3F53-4A10-314F80C4DA8E}"/>
              </a:ext>
            </a:extLst>
          </p:cNvPr>
          <p:cNvSpPr>
            <a:spLocks noGrp="1"/>
          </p:cNvSpPr>
          <p:nvPr>
            <p:ph type="pic" sz="quarter" idx="10"/>
          </p:nvPr>
        </p:nvSpPr>
        <p:spPr>
          <a:xfrm>
            <a:off x="8594313" y="3440510"/>
            <a:ext cx="2895513" cy="2895513"/>
          </a:xfrm>
          <a:custGeom>
            <a:avLst/>
            <a:gdLst>
              <a:gd name="connsiteX0" fmla="*/ 913695 w 2895513"/>
              <a:gd name="connsiteY0" fmla="*/ 0 h 2895513"/>
              <a:gd name="connsiteX1" fmla="*/ 2895513 w 2895513"/>
              <a:gd name="connsiteY1" fmla="*/ 0 h 2895513"/>
              <a:gd name="connsiteX2" fmla="*/ 2895513 w 2895513"/>
              <a:gd name="connsiteY2" fmla="*/ 1983325 h 2895513"/>
              <a:gd name="connsiteX3" fmla="*/ 1837375 w 2895513"/>
              <a:gd name="connsiteY3" fmla="*/ 2895513 h 2895513"/>
              <a:gd name="connsiteX4" fmla="*/ 0 w 2895513"/>
              <a:gd name="connsiteY4" fmla="*/ 2895513 h 2895513"/>
              <a:gd name="connsiteX5" fmla="*/ 0 w 2895513"/>
              <a:gd name="connsiteY5" fmla="*/ 787668 h 28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513" h="2895513">
                <a:moveTo>
                  <a:pt x="913695" y="0"/>
                </a:moveTo>
                <a:lnTo>
                  <a:pt x="2895513" y="0"/>
                </a:lnTo>
                <a:lnTo>
                  <a:pt x="2895513" y="1983325"/>
                </a:lnTo>
                <a:lnTo>
                  <a:pt x="1837375" y="2895513"/>
                </a:lnTo>
                <a:lnTo>
                  <a:pt x="0" y="2895513"/>
                </a:lnTo>
                <a:lnTo>
                  <a:pt x="0" y="787668"/>
                </a:lnTo>
                <a:close/>
              </a:path>
            </a:pathLst>
          </a:custGeom>
          <a:pattFill prst="pct40">
            <a:fgClr>
              <a:schemeClr val="accent1"/>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4212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52F893-F2DF-3803-B53C-7E86E1268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A36F38-A023-2901-2A42-737EBC698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8B937-C4CB-EAFC-C673-D0740F6229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607D6-DC72-4C02-B9EF-3FFCF96D5065}" type="datetimeFigureOut">
              <a:rPr lang="en-US" smtClean="0"/>
              <a:t>7/6/2024</a:t>
            </a:fld>
            <a:endParaRPr lang="en-US"/>
          </a:p>
        </p:txBody>
      </p:sp>
      <p:sp>
        <p:nvSpPr>
          <p:cNvPr id="5" name="Footer Placeholder 4">
            <a:extLst>
              <a:ext uri="{FF2B5EF4-FFF2-40B4-BE49-F238E27FC236}">
                <a16:creationId xmlns:a16="http://schemas.microsoft.com/office/drawing/2014/main" id="{E65FF91E-49DC-5E0E-C215-1AC33C00C6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C34811-6A44-298A-1A29-6893F5F7C2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45BC81-F4BC-471C-8EB8-D6B5FFA4FED7}" type="slidenum">
              <a:rPr lang="en-US" smtClean="0"/>
              <a:t>‹#›</a:t>
            </a:fld>
            <a:endParaRPr lang="en-US"/>
          </a:p>
        </p:txBody>
      </p:sp>
    </p:spTree>
    <p:extLst>
      <p:ext uri="{BB962C8B-B14F-4D97-AF65-F5344CB8AC3E}">
        <p14:creationId xmlns:p14="http://schemas.microsoft.com/office/powerpoint/2010/main" val="1413973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50E0AEB-50D8-7DE5-ADC0-D199F22D40A0}"/>
              </a:ext>
            </a:extLst>
          </p:cNvPr>
          <p:cNvGrpSpPr/>
          <p:nvPr/>
        </p:nvGrpSpPr>
        <p:grpSpPr>
          <a:xfrm>
            <a:off x="10225494" y="5866493"/>
            <a:ext cx="1667149" cy="387516"/>
            <a:chOff x="5463252" y="1257113"/>
            <a:chExt cx="1251680" cy="431675"/>
          </a:xfrm>
        </p:grpSpPr>
        <p:sp>
          <p:nvSpPr>
            <p:cNvPr id="30" name="Rounded Rectangle 29">
              <a:extLst>
                <a:ext uri="{FF2B5EF4-FFF2-40B4-BE49-F238E27FC236}">
                  <a16:creationId xmlns:a16="http://schemas.microsoft.com/office/drawing/2014/main" id="{AEFEB0A1-BCFC-6BE7-A940-C881923E61BA}"/>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552559-210D-94BF-F4D3-6D13CBC5F173}"/>
                </a:ext>
              </a:extLst>
            </p:cNvPr>
            <p:cNvSpPr/>
            <p:nvPr/>
          </p:nvSpPr>
          <p:spPr>
            <a:xfrm>
              <a:off x="5552305" y="1261641"/>
              <a:ext cx="1073574" cy="427147"/>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C06AAAC-5890-A2D9-5CFE-FBD0D2F4678E}"/>
              </a:ext>
            </a:extLst>
          </p:cNvPr>
          <p:cNvGrpSpPr/>
          <p:nvPr/>
        </p:nvGrpSpPr>
        <p:grpSpPr>
          <a:xfrm>
            <a:off x="555121" y="5687053"/>
            <a:ext cx="2321429" cy="387517"/>
            <a:chOff x="5463252" y="1257113"/>
            <a:chExt cx="1251680" cy="431676"/>
          </a:xfrm>
        </p:grpSpPr>
        <p:sp>
          <p:nvSpPr>
            <p:cNvPr id="27" name="Rounded Rectangle 26">
              <a:extLst>
                <a:ext uri="{FF2B5EF4-FFF2-40B4-BE49-F238E27FC236}">
                  <a16:creationId xmlns:a16="http://schemas.microsoft.com/office/drawing/2014/main" id="{3DDBB1A5-35BD-2BB6-D995-F5DDA6F95F5F}"/>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80F2DBF-3F64-E878-4501-4B237F62FCF6}"/>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14CE9EB6-B224-BB60-FCEE-08C76B49734D}"/>
              </a:ext>
            </a:extLst>
          </p:cNvPr>
          <p:cNvGrpSpPr/>
          <p:nvPr/>
        </p:nvGrpSpPr>
        <p:grpSpPr>
          <a:xfrm>
            <a:off x="5463394" y="1276167"/>
            <a:ext cx="1251680" cy="431675"/>
            <a:chOff x="5463252" y="1257113"/>
            <a:chExt cx="1251680" cy="431675"/>
          </a:xfrm>
        </p:grpSpPr>
        <p:sp>
          <p:nvSpPr>
            <p:cNvPr id="24" name="Rounded Rectangle 23">
              <a:extLst>
                <a:ext uri="{FF2B5EF4-FFF2-40B4-BE49-F238E27FC236}">
                  <a16:creationId xmlns:a16="http://schemas.microsoft.com/office/drawing/2014/main" id="{E4697EE0-0319-B398-9D94-512EDC7BECA4}"/>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FBB5F1C-97B5-37D7-080A-BE8E267B1ACE}"/>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Graphic 27">
            <a:extLst>
              <a:ext uri="{FF2B5EF4-FFF2-40B4-BE49-F238E27FC236}">
                <a16:creationId xmlns:a16="http://schemas.microsoft.com/office/drawing/2014/main" id="{E0B38E2A-21D5-EFBA-AEE3-586977ABBA09}"/>
              </a:ext>
            </a:extLst>
          </p:cNvPr>
          <p:cNvSpPr/>
          <p:nvPr/>
        </p:nvSpPr>
        <p:spPr>
          <a:xfrm>
            <a:off x="8323942" y="2561334"/>
            <a:ext cx="2140947" cy="210842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solidFill>
          <a:ln w="9525" cap="flat">
            <a:noFill/>
            <a:prstDash val="solid"/>
            <a:round/>
          </a:ln>
        </p:spPr>
        <p:txBody>
          <a:bodyPr rtlCol="0" anchor="ctr"/>
          <a:lstStyle/>
          <a:p>
            <a:endParaRPr lang="en-US"/>
          </a:p>
        </p:txBody>
      </p:sp>
      <p:sp>
        <p:nvSpPr>
          <p:cNvPr id="9" name="TextBox 8">
            <a:extLst>
              <a:ext uri="{FF2B5EF4-FFF2-40B4-BE49-F238E27FC236}">
                <a16:creationId xmlns:a16="http://schemas.microsoft.com/office/drawing/2014/main" id="{FECF97FF-D471-01F7-9715-6413EDB1C628}"/>
              </a:ext>
            </a:extLst>
          </p:cNvPr>
          <p:cNvSpPr txBox="1"/>
          <p:nvPr/>
        </p:nvSpPr>
        <p:spPr>
          <a:xfrm>
            <a:off x="2983609" y="2851150"/>
            <a:ext cx="6224782" cy="938719"/>
          </a:xfrm>
          <a:prstGeom prst="rect">
            <a:avLst/>
          </a:prstGeom>
          <a:noFill/>
        </p:spPr>
        <p:txBody>
          <a:bodyPr wrap="none" rtlCol="0">
            <a:spAutoFit/>
          </a:bodyPr>
          <a:lstStyle/>
          <a:p>
            <a:pPr algn="ctr"/>
            <a:r>
              <a:rPr lang="en-US" sz="5500" dirty="0">
                <a:solidFill>
                  <a:schemeClr val="bg1">
                    <a:lumMod val="95000"/>
                  </a:schemeClr>
                </a:solidFill>
                <a:latin typeface="Montserrat ExtraBold" panose="00000900000000000000" pitchFamily="2" charset="0"/>
                <a:cs typeface="Mukta" panose="020B0000000000000000" pitchFamily="34" charset="0"/>
              </a:rPr>
              <a:t>CONSTRUCTION</a:t>
            </a:r>
          </a:p>
        </p:txBody>
      </p:sp>
      <p:sp>
        <p:nvSpPr>
          <p:cNvPr id="11" name="TextBox 10">
            <a:extLst>
              <a:ext uri="{FF2B5EF4-FFF2-40B4-BE49-F238E27FC236}">
                <a16:creationId xmlns:a16="http://schemas.microsoft.com/office/drawing/2014/main" id="{E75B25F1-AE06-D961-BD17-5FDD62F24F60}"/>
              </a:ext>
            </a:extLst>
          </p:cNvPr>
          <p:cNvSpPr txBox="1"/>
          <p:nvPr/>
        </p:nvSpPr>
        <p:spPr>
          <a:xfrm>
            <a:off x="4473575" y="4292505"/>
            <a:ext cx="3244850" cy="899926"/>
          </a:xfrm>
          <a:prstGeom prst="rect">
            <a:avLst/>
          </a:prstGeom>
          <a:noFill/>
        </p:spPr>
        <p:txBody>
          <a:bodyPr wrap="square" rtlCol="0">
            <a:spAutoFit/>
          </a:bodyPr>
          <a:lstStyle/>
          <a:p>
            <a:pPr algn="ct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sym typeface="Open Sans Regular"/>
              </a:rPr>
              <a:t>Ludhiana Construction is a premier construction firm dedicated to delivering high-quality residential, commercial, and industrial projects across Ludhiana and beyond.</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cxnSp>
        <p:nvCxnSpPr>
          <p:cNvPr id="13" name="Straight Connector 12">
            <a:extLst>
              <a:ext uri="{FF2B5EF4-FFF2-40B4-BE49-F238E27FC236}">
                <a16:creationId xmlns:a16="http://schemas.microsoft.com/office/drawing/2014/main" id="{FB21E3D5-1166-263D-08EE-ADDBAC369621}"/>
              </a:ext>
            </a:extLst>
          </p:cNvPr>
          <p:cNvCxnSpPr>
            <a:cxnSpLocks/>
          </p:cNvCxnSpPr>
          <p:nvPr/>
        </p:nvCxnSpPr>
        <p:spPr>
          <a:xfrm>
            <a:off x="5776913" y="3981229"/>
            <a:ext cx="63817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CF3310E-DF57-F371-453F-F93B60F782AA}"/>
              </a:ext>
            </a:extLst>
          </p:cNvPr>
          <p:cNvSpPr txBox="1"/>
          <p:nvPr/>
        </p:nvSpPr>
        <p:spPr>
          <a:xfrm>
            <a:off x="10291870" y="5944835"/>
            <a:ext cx="1534395"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Ludhiana Construction</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47" name="Group 46">
            <a:extLst>
              <a:ext uri="{FF2B5EF4-FFF2-40B4-BE49-F238E27FC236}">
                <a16:creationId xmlns:a16="http://schemas.microsoft.com/office/drawing/2014/main" id="{E279E9CE-F510-58A8-BF1D-243F7A05CD8A}"/>
              </a:ext>
            </a:extLst>
          </p:cNvPr>
          <p:cNvGrpSpPr/>
          <p:nvPr/>
        </p:nvGrpSpPr>
        <p:grpSpPr>
          <a:xfrm>
            <a:off x="627656" y="645874"/>
            <a:ext cx="1639094" cy="369332"/>
            <a:chOff x="627656" y="645874"/>
            <a:chExt cx="1639094" cy="369332"/>
          </a:xfrm>
        </p:grpSpPr>
        <p:sp>
          <p:nvSpPr>
            <p:cNvPr id="15" name="Rectangle 14">
              <a:extLst>
                <a:ext uri="{FF2B5EF4-FFF2-40B4-BE49-F238E27FC236}">
                  <a16:creationId xmlns:a16="http://schemas.microsoft.com/office/drawing/2014/main" id="{05DAD878-B725-372F-CE40-F4CD721AA59C}"/>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6CD5AC4-2385-304A-35C0-B3772C0C0175}"/>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D520FC1-F9C0-81FC-5457-53080E2B7F93}"/>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263CD4D1-DA24-4797-9117-EF0B2782DF10}"/>
                </a:ext>
              </a:extLst>
            </p:cNvPr>
            <p:cNvSpPr txBox="1"/>
            <p:nvPr/>
          </p:nvSpPr>
          <p:spPr>
            <a:xfrm>
              <a:off x="1046544" y="645874"/>
              <a:ext cx="1220206" cy="369332"/>
            </a:xfrm>
            <a:prstGeom prst="rect">
              <a:avLst/>
            </a:prstGeom>
            <a:noFill/>
          </p:spPr>
          <p:txBody>
            <a:bodyPr wrap="none" rtlCol="0">
              <a:spAutoFit/>
            </a:bodyPr>
            <a:lstStyle/>
            <a:p>
              <a:r>
                <a:rPr lang="en-US" sz="900" dirty="0" smtClean="0">
                  <a:solidFill>
                    <a:schemeClr val="bg1"/>
                  </a:solidFill>
                  <a:latin typeface="Montserrat Medium" panose="00000600000000000000" pitchFamily="2" charset="0"/>
                  <a:cs typeface="Poppins" panose="00000500000000000000" pitchFamily="2" charset="0"/>
                </a:rPr>
                <a:t>Quality.</a:t>
              </a:r>
              <a:endParaRPr lang="en-US" sz="900" dirty="0">
                <a:solidFill>
                  <a:schemeClr val="bg1"/>
                </a:solidFill>
                <a:latin typeface="Montserrat Medium" panose="00000600000000000000" pitchFamily="2" charset="0"/>
                <a:cs typeface="Poppins" panose="00000500000000000000" pitchFamily="2" charset="0"/>
              </a:endParaRPr>
            </a:p>
            <a:p>
              <a:r>
                <a:rPr lang="en-US" sz="900" b="1" dirty="0" smtClean="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35" name="TextBox 34">
            <a:extLst>
              <a:ext uri="{FF2B5EF4-FFF2-40B4-BE49-F238E27FC236}">
                <a16:creationId xmlns:a16="http://schemas.microsoft.com/office/drawing/2014/main" id="{FAD627A3-FCB8-4C14-1ADC-125C5B48F9BF}"/>
              </a:ext>
            </a:extLst>
          </p:cNvPr>
          <p:cNvSpPr txBox="1"/>
          <p:nvPr/>
        </p:nvSpPr>
        <p:spPr>
          <a:xfrm>
            <a:off x="678531" y="5765395"/>
            <a:ext cx="2074607"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www.l</a:t>
            </a:r>
            <a:r>
              <a:rPr lang="en-US" sz="900" dirty="0" smtClean="0">
                <a:solidFill>
                  <a:schemeClr val="bg1"/>
                </a:solidFill>
                <a:latin typeface="Montserrat Medium" panose="00000600000000000000" pitchFamily="2" charset="0"/>
                <a:cs typeface="Poppins" panose="00000500000000000000" pitchFamily="2" charset="0"/>
              </a:rPr>
              <a:t>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40" name="Group 39">
            <a:extLst>
              <a:ext uri="{FF2B5EF4-FFF2-40B4-BE49-F238E27FC236}">
                <a16:creationId xmlns:a16="http://schemas.microsoft.com/office/drawing/2014/main" id="{335B84BC-0B12-DC1A-CF3A-59E69A35E6F9}"/>
              </a:ext>
            </a:extLst>
          </p:cNvPr>
          <p:cNvGrpSpPr/>
          <p:nvPr/>
        </p:nvGrpSpPr>
        <p:grpSpPr>
          <a:xfrm>
            <a:off x="5774353" y="1405676"/>
            <a:ext cx="643294" cy="172659"/>
            <a:chOff x="980385" y="853520"/>
            <a:chExt cx="643294" cy="172659"/>
          </a:xfrm>
          <a:solidFill>
            <a:schemeClr val="bg1"/>
          </a:solidFill>
        </p:grpSpPr>
        <p:sp>
          <p:nvSpPr>
            <p:cNvPr id="36" name="Freeform 2">
              <a:extLst>
                <a:ext uri="{FF2B5EF4-FFF2-40B4-BE49-F238E27FC236}">
                  <a16:creationId xmlns:a16="http://schemas.microsoft.com/office/drawing/2014/main" id="{6B3C065E-C8C9-1015-2B61-03881A48ECE4}"/>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solidFill>
                  <a:schemeClr val="bg1"/>
                </a:solidFill>
              </a:endParaRPr>
            </a:p>
          </p:txBody>
        </p:sp>
        <p:sp>
          <p:nvSpPr>
            <p:cNvPr id="37" name="Freeform 3">
              <a:extLst>
                <a:ext uri="{FF2B5EF4-FFF2-40B4-BE49-F238E27FC236}">
                  <a16:creationId xmlns:a16="http://schemas.microsoft.com/office/drawing/2014/main" id="{65D7E693-C5ED-FF98-2C7D-05E7CFD939A6}"/>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solidFill>
                  <a:schemeClr val="bg1"/>
                </a:solidFill>
              </a:endParaRPr>
            </a:p>
          </p:txBody>
        </p:sp>
        <p:sp>
          <p:nvSpPr>
            <p:cNvPr id="38" name="Freeform 6">
              <a:extLst>
                <a:ext uri="{FF2B5EF4-FFF2-40B4-BE49-F238E27FC236}">
                  <a16:creationId xmlns:a16="http://schemas.microsoft.com/office/drawing/2014/main" id="{EB40DFB5-F65B-3E25-C1C3-FA4E34F09BC1}"/>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solidFill>
                  <a:schemeClr val="bg1"/>
                </a:solidFill>
              </a:endParaRPr>
            </a:p>
          </p:txBody>
        </p:sp>
      </p:grpSp>
      <p:sp>
        <p:nvSpPr>
          <p:cNvPr id="39" name="TextBox 38">
            <a:extLst>
              <a:ext uri="{FF2B5EF4-FFF2-40B4-BE49-F238E27FC236}">
                <a16:creationId xmlns:a16="http://schemas.microsoft.com/office/drawing/2014/main" id="{46A4C47F-D3DA-479C-CE5C-EC5C1F5500AF}"/>
              </a:ext>
            </a:extLst>
          </p:cNvPr>
          <p:cNvSpPr txBox="1"/>
          <p:nvPr/>
        </p:nvSpPr>
        <p:spPr>
          <a:xfrm>
            <a:off x="11059069" y="733791"/>
            <a:ext cx="550685"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01</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panose="000005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sp>
        <p:nvSpPr>
          <p:cNvPr id="46" name="Freeform: Shape 45">
            <a:extLst>
              <a:ext uri="{FF2B5EF4-FFF2-40B4-BE49-F238E27FC236}">
                <a16:creationId xmlns:a16="http://schemas.microsoft.com/office/drawing/2014/main" id="{EB67D945-7F08-C7D0-4324-43695710856F}"/>
              </a:ext>
            </a:extLst>
          </p:cNvPr>
          <p:cNvSpPr/>
          <p:nvPr/>
        </p:nvSpPr>
        <p:spPr>
          <a:xfrm flipV="1">
            <a:off x="627656" y="5399318"/>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2" name="TextBox 31">
            <a:extLst>
              <a:ext uri="{FF2B5EF4-FFF2-40B4-BE49-F238E27FC236}">
                <a16:creationId xmlns:a16="http://schemas.microsoft.com/office/drawing/2014/main" id="{FECF97FF-D471-01F7-9715-6413EDB1C628}"/>
              </a:ext>
            </a:extLst>
          </p:cNvPr>
          <p:cNvSpPr txBox="1"/>
          <p:nvPr/>
        </p:nvSpPr>
        <p:spPr>
          <a:xfrm>
            <a:off x="3977473" y="2091974"/>
            <a:ext cx="4237057" cy="938719"/>
          </a:xfrm>
          <a:prstGeom prst="rect">
            <a:avLst/>
          </a:prstGeom>
          <a:noFill/>
        </p:spPr>
        <p:txBody>
          <a:bodyPr wrap="none" rtlCol="0">
            <a:spAutoFit/>
          </a:bodyPr>
          <a:lstStyle/>
          <a:p>
            <a:pPr algn="ctr"/>
            <a:r>
              <a:rPr lang="en-US" sz="5500" dirty="0" smtClean="0">
                <a:solidFill>
                  <a:schemeClr val="bg1">
                    <a:lumMod val="95000"/>
                  </a:schemeClr>
                </a:solidFill>
                <a:latin typeface="Montserrat ExtraBold" panose="00000900000000000000" pitchFamily="2" charset="0"/>
                <a:cs typeface="Mukta" panose="020B0000000000000000" pitchFamily="34" charset="0"/>
              </a:rPr>
              <a:t>LUDHIANA</a:t>
            </a:r>
            <a:endParaRPr lang="en-US" sz="5500" dirty="0">
              <a:solidFill>
                <a:schemeClr val="bg1">
                  <a:lumMod val="95000"/>
                </a:schemeClr>
              </a:solidFill>
              <a:latin typeface="Montserrat ExtraBold" panose="00000900000000000000" pitchFamily="2" charset="0"/>
              <a:cs typeface="Mukta" panose="020B0000000000000000" pitchFamily="34" charset="0"/>
            </a:endParaRPr>
          </a:p>
        </p:txBody>
      </p:sp>
    </p:spTree>
    <p:extLst>
      <p:ext uri="{BB962C8B-B14F-4D97-AF65-F5344CB8AC3E}">
        <p14:creationId xmlns:p14="http://schemas.microsoft.com/office/powerpoint/2010/main" val="28944798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F05E1165-1172-C21C-F27D-EFAAEA878CDB}"/>
              </a:ext>
            </a:extLst>
          </p:cNvPr>
          <p:cNvGrpSpPr/>
          <p:nvPr/>
        </p:nvGrpSpPr>
        <p:grpSpPr>
          <a:xfrm>
            <a:off x="5463394" y="655440"/>
            <a:ext cx="1251680" cy="431675"/>
            <a:chOff x="5463252" y="1257113"/>
            <a:chExt cx="1251680" cy="431675"/>
          </a:xfrm>
        </p:grpSpPr>
        <p:sp>
          <p:nvSpPr>
            <p:cNvPr id="22" name="Rounded Rectangle 21">
              <a:extLst>
                <a:ext uri="{FF2B5EF4-FFF2-40B4-BE49-F238E27FC236}">
                  <a16:creationId xmlns:a16="http://schemas.microsoft.com/office/drawing/2014/main" id="{366A0606-592E-7071-3280-DF1087924C8B}"/>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610971B-64C6-59BA-89DC-78C2F869E8BE}"/>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95F166EB-E2A5-2EB9-CFBC-407B45AE6094}"/>
              </a:ext>
            </a:extLst>
          </p:cNvPr>
          <p:cNvSpPr/>
          <p:nvPr/>
        </p:nvSpPr>
        <p:spPr>
          <a:xfrm>
            <a:off x="0" y="5440091"/>
            <a:ext cx="12192000" cy="1417909"/>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Graphic 27">
            <a:extLst>
              <a:ext uri="{FF2B5EF4-FFF2-40B4-BE49-F238E27FC236}">
                <a16:creationId xmlns:a16="http://schemas.microsoft.com/office/drawing/2014/main" id="{1575BE65-02A6-06BE-38CB-2324D41A344A}"/>
              </a:ext>
            </a:extLst>
          </p:cNvPr>
          <p:cNvSpPr/>
          <p:nvPr/>
        </p:nvSpPr>
        <p:spPr>
          <a:xfrm>
            <a:off x="10086928" y="1794773"/>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6" name="TextBox 5">
            <a:extLst>
              <a:ext uri="{FF2B5EF4-FFF2-40B4-BE49-F238E27FC236}">
                <a16:creationId xmlns:a16="http://schemas.microsoft.com/office/drawing/2014/main" id="{7687514C-5536-3296-CA05-BDDA5CEBC046}"/>
              </a:ext>
            </a:extLst>
          </p:cNvPr>
          <p:cNvSpPr txBox="1"/>
          <p:nvPr/>
        </p:nvSpPr>
        <p:spPr>
          <a:xfrm>
            <a:off x="3252303" y="1952170"/>
            <a:ext cx="3986697" cy="1661993"/>
          </a:xfrm>
          <a:prstGeom prst="rect">
            <a:avLst/>
          </a:prstGeom>
          <a:solidFill>
            <a:srgbClr val="102224"/>
          </a:solidFill>
        </p:spPr>
        <p:txBody>
          <a:bodyPr wrap="square" rtlCol="0">
            <a:spAutoFit/>
          </a:bodyPr>
          <a:lstStyle/>
          <a:p>
            <a:pPr algn="r"/>
            <a:r>
              <a:rPr lang="en-US" sz="3400" b="1" dirty="0">
                <a:solidFill>
                  <a:schemeClr val="bg1"/>
                </a:solidFill>
                <a:latin typeface="Montserrat" panose="00000500000000000000" pitchFamily="2" charset="0"/>
                <a:cs typeface="Poppins SemiBold" panose="00000700000000000000" pitchFamily="2" charset="0"/>
              </a:rPr>
              <a:t>Defining A Good </a:t>
            </a:r>
            <a:r>
              <a:rPr lang="en-US" sz="3400" b="1" dirty="0">
                <a:solidFill>
                  <a:srgbClr val="FF5E15"/>
                </a:solidFill>
                <a:latin typeface="Montserrat" panose="00000500000000000000" pitchFamily="2" charset="0"/>
                <a:cs typeface="Poppins SemiBold" panose="00000700000000000000" pitchFamily="2" charset="0"/>
              </a:rPr>
              <a:t>Construction Company</a:t>
            </a:r>
          </a:p>
        </p:txBody>
      </p:sp>
      <p:sp>
        <p:nvSpPr>
          <p:cNvPr id="7" name="TextBox 6">
            <a:extLst>
              <a:ext uri="{FF2B5EF4-FFF2-40B4-BE49-F238E27FC236}">
                <a16:creationId xmlns:a16="http://schemas.microsoft.com/office/drawing/2014/main" id="{ACF0C2F5-CECF-D752-D321-E9E5672EA8DA}"/>
              </a:ext>
            </a:extLst>
          </p:cNvPr>
          <p:cNvSpPr txBox="1"/>
          <p:nvPr/>
        </p:nvSpPr>
        <p:spPr>
          <a:xfrm>
            <a:off x="2092961" y="3889375"/>
            <a:ext cx="2932198" cy="1338828"/>
          </a:xfrm>
          <a:prstGeom prst="rect">
            <a:avLst/>
          </a:prstGeom>
          <a:noFill/>
        </p:spPr>
        <p:txBody>
          <a:bodyPr wrap="square" rtlCol="0">
            <a:spAutoFit/>
          </a:bodyPr>
          <a:lstStyle/>
          <a:p>
            <a:pPr algn="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t>
            </a:r>
            <a:r>
              <a:rPr lang="en-US" sz="900" dirty="0">
                <a:solidFill>
                  <a:schemeClr val="bg1"/>
                </a:solidFill>
                <a:latin typeface="Montserrat Light" pitchFamily="2" charset="77"/>
                <a:ea typeface="Inter" panose="020B0502030000000004" pitchFamily="34" charset="0"/>
                <a:cs typeface="Poppins" panose="00000500000000000000" pitchFamily="2" charset="0"/>
              </a:rPr>
              <a:t>Ludhiana Construction, we are dedicated to defining what it means to be a good construction company. Our commitment to excellence is evident in every project we undertake, from residential homes to large-scale commercial developments</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grpSp>
        <p:nvGrpSpPr>
          <p:cNvPr id="14" name="Group 13">
            <a:extLst>
              <a:ext uri="{FF2B5EF4-FFF2-40B4-BE49-F238E27FC236}">
                <a16:creationId xmlns:a16="http://schemas.microsoft.com/office/drawing/2014/main" id="{489BBA84-5888-9D3E-D82A-B7BAFBCA7A29}"/>
              </a:ext>
            </a:extLst>
          </p:cNvPr>
          <p:cNvGrpSpPr/>
          <p:nvPr/>
        </p:nvGrpSpPr>
        <p:grpSpPr>
          <a:xfrm>
            <a:off x="5774353" y="783431"/>
            <a:ext cx="643294" cy="172659"/>
            <a:chOff x="980385" y="853520"/>
            <a:chExt cx="643294" cy="172659"/>
          </a:xfrm>
          <a:solidFill>
            <a:schemeClr val="bg1"/>
          </a:solidFill>
        </p:grpSpPr>
        <p:sp>
          <p:nvSpPr>
            <p:cNvPr id="15" name="Freeform 2">
              <a:extLst>
                <a:ext uri="{FF2B5EF4-FFF2-40B4-BE49-F238E27FC236}">
                  <a16:creationId xmlns:a16="http://schemas.microsoft.com/office/drawing/2014/main" id="{22093F2A-E4D6-032A-8AE8-E3EF810F64BA}"/>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solidFill>
                  <a:schemeClr val="bg1"/>
                </a:solidFill>
              </a:endParaRPr>
            </a:p>
          </p:txBody>
        </p:sp>
        <p:sp>
          <p:nvSpPr>
            <p:cNvPr id="16" name="Freeform 3">
              <a:extLst>
                <a:ext uri="{FF2B5EF4-FFF2-40B4-BE49-F238E27FC236}">
                  <a16:creationId xmlns:a16="http://schemas.microsoft.com/office/drawing/2014/main" id="{0E6B5987-1BC3-7EF3-CF73-8495B516F5ED}"/>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solidFill>
                  <a:schemeClr val="bg1"/>
                </a:solidFill>
              </a:endParaRPr>
            </a:p>
          </p:txBody>
        </p:sp>
        <p:sp>
          <p:nvSpPr>
            <p:cNvPr id="17" name="Freeform 6">
              <a:extLst>
                <a:ext uri="{FF2B5EF4-FFF2-40B4-BE49-F238E27FC236}">
                  <a16:creationId xmlns:a16="http://schemas.microsoft.com/office/drawing/2014/main" id="{9AA87294-83E8-B2BE-0AA8-23C7FF238E80}"/>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solidFill>
                  <a:schemeClr val="bg1"/>
                </a:solidFill>
              </a:endParaRPr>
            </a:p>
          </p:txBody>
        </p:sp>
      </p:grpSp>
      <p:sp>
        <p:nvSpPr>
          <p:cNvPr id="18" name="TextBox 17">
            <a:extLst>
              <a:ext uri="{FF2B5EF4-FFF2-40B4-BE49-F238E27FC236}">
                <a16:creationId xmlns:a16="http://schemas.microsoft.com/office/drawing/2014/main" id="{F6D92D7C-CABE-5406-AD1D-55245B7A6960}"/>
              </a:ext>
            </a:extLst>
          </p:cNvPr>
          <p:cNvSpPr txBox="1"/>
          <p:nvPr/>
        </p:nvSpPr>
        <p:spPr>
          <a:xfrm>
            <a:off x="11059069" y="733791"/>
            <a:ext cx="716371"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02</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sp>
        <p:nvSpPr>
          <p:cNvPr id="32" name="Freeform: Shape 31">
            <a:extLst>
              <a:ext uri="{FF2B5EF4-FFF2-40B4-BE49-F238E27FC236}">
                <a16:creationId xmlns:a16="http://schemas.microsoft.com/office/drawing/2014/main" id="{01F897B4-4CD6-4F89-E203-FF97202B85E4}"/>
              </a:ext>
            </a:extLst>
          </p:cNvPr>
          <p:cNvSpPr/>
          <p:nvPr/>
        </p:nvSpPr>
        <p:spPr>
          <a:xfrm rot="16200000" flipV="1">
            <a:off x="-181760" y="3380978"/>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33" name="Group 32">
            <a:extLst>
              <a:ext uri="{FF2B5EF4-FFF2-40B4-BE49-F238E27FC236}">
                <a16:creationId xmlns:a16="http://schemas.microsoft.com/office/drawing/2014/main" id="{14C58EF5-57BC-DC06-0A7B-D4E570B9C214}"/>
              </a:ext>
            </a:extLst>
          </p:cNvPr>
          <p:cNvGrpSpPr/>
          <p:nvPr/>
        </p:nvGrpSpPr>
        <p:grpSpPr>
          <a:xfrm>
            <a:off x="627656" y="645874"/>
            <a:ext cx="1639094" cy="369332"/>
            <a:chOff x="627656" y="645874"/>
            <a:chExt cx="1639094" cy="369332"/>
          </a:xfrm>
        </p:grpSpPr>
        <p:sp>
          <p:nvSpPr>
            <p:cNvPr id="34" name="Rectangle 33">
              <a:extLst>
                <a:ext uri="{FF2B5EF4-FFF2-40B4-BE49-F238E27FC236}">
                  <a16:creationId xmlns:a16="http://schemas.microsoft.com/office/drawing/2014/main" id="{4B0324DD-4FB3-5354-B807-7800F2805AF2}"/>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A8381D6-B7CC-DE37-75A5-FF9325630D19}"/>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8D6BE1B-4E3A-2B70-3128-C40EB229BAFB}"/>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4038B528-D00C-77CC-B726-01990E2D8F12}"/>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grpSp>
        <p:nvGrpSpPr>
          <p:cNvPr id="24" name="Group 23">
            <a:extLst>
              <a:ext uri="{FF2B5EF4-FFF2-40B4-BE49-F238E27FC236}">
                <a16:creationId xmlns:a16="http://schemas.microsoft.com/office/drawing/2014/main" id="{3CF8D145-2734-BCBE-36DE-364746429C2B}"/>
              </a:ext>
            </a:extLst>
          </p:cNvPr>
          <p:cNvGrpSpPr/>
          <p:nvPr/>
        </p:nvGrpSpPr>
        <p:grpSpPr>
          <a:xfrm>
            <a:off x="537848" y="5805916"/>
            <a:ext cx="2621844" cy="387517"/>
            <a:chOff x="5463252" y="1257113"/>
            <a:chExt cx="1251680" cy="431676"/>
          </a:xfrm>
        </p:grpSpPr>
        <p:sp>
          <p:nvSpPr>
            <p:cNvPr id="25" name="Rounded Rectangle 24">
              <a:extLst>
                <a:ext uri="{FF2B5EF4-FFF2-40B4-BE49-F238E27FC236}">
                  <a16:creationId xmlns:a16="http://schemas.microsoft.com/office/drawing/2014/main" id="{2473F009-A1F4-5A67-37F3-D5A132E6EA27}"/>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98EA3BE-0A0C-7F30-E0F4-AF1B5B38210B}"/>
                </a:ext>
              </a:extLst>
            </p:cNvPr>
            <p:cNvSpPr/>
            <p:nvPr/>
          </p:nvSpPr>
          <p:spPr>
            <a:xfrm>
              <a:off x="5552305" y="1257114"/>
              <a:ext cx="1073574" cy="431675"/>
            </a:xfrm>
            <a:prstGeom prst="rect">
              <a:avLst/>
            </a:prstGeom>
            <a:solidFill>
              <a:srgbClr val="10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625C1D92-056A-D223-2F2D-160916A10988}"/>
              </a:ext>
            </a:extLst>
          </p:cNvPr>
          <p:cNvSpPr txBox="1"/>
          <p:nvPr/>
        </p:nvSpPr>
        <p:spPr>
          <a:xfrm>
            <a:off x="783391" y="5887182"/>
            <a:ext cx="2111475"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pic>
        <p:nvPicPr>
          <p:cNvPr id="5" name="Picture Placeholder 4"/>
          <p:cNvPicPr>
            <a:picLocks noGrp="1" noChangeAspect="1"/>
          </p:cNvPicPr>
          <p:nvPr>
            <p:ph type="pic" sz="quarter" idx="11"/>
          </p:nvPr>
        </p:nvPicPr>
        <p:blipFill>
          <a:blip r:embed="rId2" cstate="hqprint">
            <a:extLst>
              <a:ext uri="{28A0092B-C50C-407E-A947-70E740481C1C}">
                <a14:useLocalDpi xmlns:a14="http://schemas.microsoft.com/office/drawing/2010/main" val="0"/>
              </a:ext>
            </a:extLst>
          </a:blip>
          <a:srcRect l="18180" r="18180"/>
          <a:stretch>
            <a:fillRect/>
          </a:stretch>
        </p:blipFill>
        <p:spPr/>
      </p:pic>
      <p:pic>
        <p:nvPicPr>
          <p:cNvPr id="3" name="Picture Placeholder 2"/>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12127" r="12127"/>
          <a:stretch>
            <a:fillRect/>
          </a:stretch>
        </p:blipFill>
        <p:spPr/>
      </p:pic>
    </p:spTree>
    <p:extLst>
      <p:ext uri="{BB962C8B-B14F-4D97-AF65-F5344CB8AC3E}">
        <p14:creationId xmlns:p14="http://schemas.microsoft.com/office/powerpoint/2010/main" val="4074660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68678323-4515-5189-E6F0-20F99DA2FF68}"/>
              </a:ext>
            </a:extLst>
          </p:cNvPr>
          <p:cNvGrpSpPr/>
          <p:nvPr/>
        </p:nvGrpSpPr>
        <p:grpSpPr>
          <a:xfrm>
            <a:off x="5253282" y="5428880"/>
            <a:ext cx="2328730" cy="387517"/>
            <a:chOff x="5463252" y="1257113"/>
            <a:chExt cx="1251680" cy="431676"/>
          </a:xfrm>
        </p:grpSpPr>
        <p:sp>
          <p:nvSpPr>
            <p:cNvPr id="35" name="Rounded Rectangle 34">
              <a:extLst>
                <a:ext uri="{FF2B5EF4-FFF2-40B4-BE49-F238E27FC236}">
                  <a16:creationId xmlns:a16="http://schemas.microsoft.com/office/drawing/2014/main" id="{FDFA7442-4680-97EA-DFC9-A68BF2AE295A}"/>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F3AD1C3-F76C-3DBA-48E5-D4339D421923}"/>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BD3E3C01-6F64-E4C3-A345-58757ACCAE2C}"/>
              </a:ext>
            </a:extLst>
          </p:cNvPr>
          <p:cNvGrpSpPr/>
          <p:nvPr/>
        </p:nvGrpSpPr>
        <p:grpSpPr>
          <a:xfrm>
            <a:off x="5463394" y="655440"/>
            <a:ext cx="1251680" cy="431675"/>
            <a:chOff x="5463252" y="1257113"/>
            <a:chExt cx="1251680" cy="431675"/>
          </a:xfrm>
        </p:grpSpPr>
        <p:sp>
          <p:nvSpPr>
            <p:cNvPr id="32" name="Rounded Rectangle 31">
              <a:extLst>
                <a:ext uri="{FF2B5EF4-FFF2-40B4-BE49-F238E27FC236}">
                  <a16:creationId xmlns:a16="http://schemas.microsoft.com/office/drawing/2014/main" id="{443F1AC4-A415-F277-AF93-CF1FCAAF94B6}"/>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A4B4FB6-541A-6F4A-CEE9-F80BE11C8A60}"/>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Graphic 27">
            <a:extLst>
              <a:ext uri="{FF2B5EF4-FFF2-40B4-BE49-F238E27FC236}">
                <a16:creationId xmlns:a16="http://schemas.microsoft.com/office/drawing/2014/main" id="{0037ECBC-A102-768D-4693-93B67BACD404}"/>
              </a:ext>
            </a:extLst>
          </p:cNvPr>
          <p:cNvSpPr/>
          <p:nvPr/>
        </p:nvSpPr>
        <p:spPr>
          <a:xfrm>
            <a:off x="8850048" y="3320413"/>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6" name="TextBox 5">
            <a:extLst>
              <a:ext uri="{FF2B5EF4-FFF2-40B4-BE49-F238E27FC236}">
                <a16:creationId xmlns:a16="http://schemas.microsoft.com/office/drawing/2014/main" id="{4CC26D53-0902-0F6B-9389-044892F8CA6E}"/>
              </a:ext>
            </a:extLst>
          </p:cNvPr>
          <p:cNvSpPr txBox="1"/>
          <p:nvPr/>
        </p:nvSpPr>
        <p:spPr>
          <a:xfrm>
            <a:off x="5175801" y="2349500"/>
            <a:ext cx="3986697" cy="166199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Analyzing The </a:t>
            </a:r>
            <a:r>
              <a:rPr lang="en-US" sz="3400" b="1" dirty="0">
                <a:solidFill>
                  <a:schemeClr val="bg1"/>
                </a:solidFill>
                <a:latin typeface="Montserrat" panose="00000500000000000000" pitchFamily="2" charset="0"/>
                <a:cs typeface="Poppins SemiBold" panose="00000700000000000000" pitchFamily="2" charset="0"/>
              </a:rPr>
              <a:t>Construction Financial Plan</a:t>
            </a:r>
          </a:p>
        </p:txBody>
      </p:sp>
      <p:sp>
        <p:nvSpPr>
          <p:cNvPr id="7" name="TextBox 6">
            <a:extLst>
              <a:ext uri="{FF2B5EF4-FFF2-40B4-BE49-F238E27FC236}">
                <a16:creationId xmlns:a16="http://schemas.microsoft.com/office/drawing/2014/main" id="{8F7ACC74-9463-6D45-F142-71FBCC7386D8}"/>
              </a:ext>
            </a:extLst>
          </p:cNvPr>
          <p:cNvSpPr txBox="1"/>
          <p:nvPr/>
        </p:nvSpPr>
        <p:spPr>
          <a:xfrm>
            <a:off x="5175801" y="4011493"/>
            <a:ext cx="3235590" cy="1338828"/>
          </a:xfrm>
          <a:prstGeom prst="rect">
            <a:avLst/>
          </a:prstGeom>
          <a:noFill/>
        </p:spPr>
        <p:txBody>
          <a:bodyPr wrap="square" rtlCol="0">
            <a:spAutoFit/>
          </a:bodyPr>
          <a:lstStyle/>
          <a:p>
            <a:pP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t>
            </a:r>
            <a:r>
              <a:rPr lang="en-US" sz="900" dirty="0">
                <a:solidFill>
                  <a:schemeClr val="bg1"/>
                </a:solidFill>
                <a:latin typeface="Montserrat Light" pitchFamily="2" charset="77"/>
                <a:ea typeface="Inter" panose="020B0502030000000004" pitchFamily="34" charset="0"/>
                <a:cs typeface="Poppins" panose="00000500000000000000" pitchFamily="2" charset="0"/>
              </a:rPr>
              <a:t>Ludhiana Construction, we meticulously analyze every construction financial plan to ensure project feasibility, strategic decision-making, and stakeholder confidence. By prioritizing financial clarity and foresight, we drive sustainable growth and deliver value to our clients</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8" name="Rectangle: Rounded Corners 7">
            <a:extLst>
              <a:ext uri="{FF2B5EF4-FFF2-40B4-BE49-F238E27FC236}">
                <a16:creationId xmlns:a16="http://schemas.microsoft.com/office/drawing/2014/main" id="{A27C6E8C-284B-F335-5AC7-E8286FAACF2A}"/>
              </a:ext>
            </a:extLst>
          </p:cNvPr>
          <p:cNvSpPr/>
          <p:nvPr/>
        </p:nvSpPr>
        <p:spPr>
          <a:xfrm rot="16200000">
            <a:off x="9486901" y="2750994"/>
            <a:ext cx="2037737" cy="2037740"/>
          </a:xfrm>
          <a:prstGeom prst="roundRect">
            <a:avLst>
              <a:gd name="adj" fmla="val 0"/>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494663A-B2C4-75EC-CCB6-A7DA5AFB49FC}"/>
              </a:ext>
            </a:extLst>
          </p:cNvPr>
          <p:cNvSpPr txBox="1"/>
          <p:nvPr/>
        </p:nvSpPr>
        <p:spPr>
          <a:xfrm>
            <a:off x="9617761" y="3823126"/>
            <a:ext cx="1776016" cy="759182"/>
          </a:xfrm>
          <a:prstGeom prst="rect">
            <a:avLst/>
          </a:prstGeom>
          <a:noFill/>
        </p:spPr>
        <p:txBody>
          <a:bodyPr wrap="square" rtlCol="0">
            <a:spAutoFit/>
          </a:bodyPr>
          <a:lstStyle/>
          <a:p>
            <a:pPr algn="just">
              <a:lnSpc>
                <a:spcPts val="1300"/>
              </a:lnSpc>
            </a:pPr>
            <a:r>
              <a:rPr lang="en-US" sz="800" dirty="0" smtClean="0">
                <a:solidFill>
                  <a:schemeClr val="bg1"/>
                </a:solidFill>
                <a:latin typeface="Montserrat Light" pitchFamily="2" charset="77"/>
                <a:ea typeface="Noto Sans" panose="020B0502040504020204" pitchFamily="34" charset="0"/>
                <a:cs typeface="Poppins" panose="00000500000000000000" pitchFamily="2" charset="0"/>
              </a:rPr>
              <a:t>By </a:t>
            </a:r>
            <a:r>
              <a:rPr lang="en-US" sz="800" dirty="0">
                <a:solidFill>
                  <a:schemeClr val="bg1"/>
                </a:solidFill>
                <a:latin typeface="Montserrat Light" pitchFamily="2" charset="77"/>
                <a:ea typeface="Noto Sans" panose="020B0502040504020204" pitchFamily="34" charset="0"/>
                <a:cs typeface="Poppins" panose="00000500000000000000" pitchFamily="2" charset="0"/>
              </a:rPr>
              <a:t>prioritizing financial clarity and foresight, we empower our clients to achieve their vision with confidence</a:t>
            </a:r>
            <a:r>
              <a:rPr lang="en-US" sz="800" dirty="0" smtClean="0">
                <a:solidFill>
                  <a:schemeClr val="bg1"/>
                </a:solidFill>
                <a:latin typeface="Montserrat Light" pitchFamily="2" charset="77"/>
                <a:ea typeface="Noto Sans" panose="020B0502040504020204" pitchFamily="34" charset="0"/>
                <a:cs typeface="Poppins" panose="00000500000000000000" pitchFamily="2" charset="0"/>
              </a:rPr>
              <a:t>.</a:t>
            </a:r>
            <a:endParaRPr lang="en-GB" sz="800" dirty="0">
              <a:solidFill>
                <a:schemeClr val="bg1"/>
              </a:solidFill>
              <a:latin typeface="Montserrat Light" pitchFamily="2" charset="77"/>
              <a:ea typeface="Noto Sans" panose="020B0502040504020204" pitchFamily="34" charset="0"/>
              <a:cs typeface="Poppins" panose="00000500000000000000" pitchFamily="2" charset="0"/>
            </a:endParaRPr>
          </a:p>
        </p:txBody>
      </p:sp>
      <p:sp>
        <p:nvSpPr>
          <p:cNvPr id="11" name="TextBox 10">
            <a:extLst>
              <a:ext uri="{FF2B5EF4-FFF2-40B4-BE49-F238E27FC236}">
                <a16:creationId xmlns:a16="http://schemas.microsoft.com/office/drawing/2014/main" id="{BEBDC204-D7AE-F8FE-E60A-7E8D108B7D1B}"/>
              </a:ext>
            </a:extLst>
          </p:cNvPr>
          <p:cNvSpPr txBox="1"/>
          <p:nvPr/>
        </p:nvSpPr>
        <p:spPr>
          <a:xfrm>
            <a:off x="9781075" y="2992380"/>
            <a:ext cx="1449388" cy="461665"/>
          </a:xfrm>
          <a:prstGeom prst="rect">
            <a:avLst/>
          </a:prstGeom>
          <a:noFill/>
        </p:spPr>
        <p:txBody>
          <a:bodyPr wrap="square" rtlCol="0">
            <a:spAutoFit/>
          </a:bodyPr>
          <a:lstStyle/>
          <a:p>
            <a:pPr algn="ctr"/>
            <a:r>
              <a:rPr lang="en-US" sz="2400" dirty="0">
                <a:solidFill>
                  <a:schemeClr val="bg1"/>
                </a:solidFill>
                <a:latin typeface="Montserrat ExtraBold" panose="00000900000000000000" pitchFamily="2" charset="0"/>
                <a:cs typeface="Poppins Bold" panose="00000800000000000000" pitchFamily="2" charset="0"/>
              </a:rPr>
              <a:t>50,85%</a:t>
            </a:r>
            <a:endParaRPr lang="en-GB" sz="2400" dirty="0">
              <a:solidFill>
                <a:schemeClr val="bg1"/>
              </a:solidFill>
              <a:latin typeface="Montserrat ExtraBold" panose="00000900000000000000" pitchFamily="2" charset="0"/>
              <a:cs typeface="Poppins Bold" panose="00000800000000000000" pitchFamily="2" charset="0"/>
            </a:endParaRPr>
          </a:p>
        </p:txBody>
      </p:sp>
      <p:sp>
        <p:nvSpPr>
          <p:cNvPr id="12" name="TextBox 11">
            <a:extLst>
              <a:ext uri="{FF2B5EF4-FFF2-40B4-BE49-F238E27FC236}">
                <a16:creationId xmlns:a16="http://schemas.microsoft.com/office/drawing/2014/main" id="{1507F21C-ADC6-E1A6-427D-4E59CB141755}"/>
              </a:ext>
            </a:extLst>
          </p:cNvPr>
          <p:cNvSpPr txBox="1"/>
          <p:nvPr/>
        </p:nvSpPr>
        <p:spPr>
          <a:xfrm>
            <a:off x="9907282" y="3406070"/>
            <a:ext cx="1196975" cy="338554"/>
          </a:xfrm>
          <a:prstGeom prst="rect">
            <a:avLst/>
          </a:prstGeom>
          <a:noFill/>
        </p:spPr>
        <p:txBody>
          <a:bodyPr wrap="square" rtlCol="0">
            <a:spAutoFit/>
          </a:bodyPr>
          <a:lstStyle/>
          <a:p>
            <a:pPr algn="ctr"/>
            <a:r>
              <a:rPr lang="en-US" sz="800" dirty="0" smtClean="0">
                <a:solidFill>
                  <a:schemeClr val="bg1"/>
                </a:solidFill>
                <a:latin typeface="Montserrat Medium" panose="00000600000000000000" pitchFamily="2" charset="0"/>
                <a:cs typeface="Poppins" panose="00000500000000000000" pitchFamily="2" charset="0"/>
              </a:rPr>
              <a:t>Partnering </a:t>
            </a:r>
            <a:r>
              <a:rPr lang="en-US" sz="800" dirty="0">
                <a:solidFill>
                  <a:schemeClr val="bg1"/>
                </a:solidFill>
                <a:latin typeface="Montserrat Medium" panose="00000600000000000000" pitchFamily="2" charset="0"/>
                <a:cs typeface="Poppins" panose="00000500000000000000" pitchFamily="2" charset="0"/>
              </a:rPr>
              <a:t>for Success</a:t>
            </a:r>
            <a:endParaRPr lang="en-GB" sz="800" dirty="0">
              <a:solidFill>
                <a:schemeClr val="bg1"/>
              </a:solidFill>
              <a:latin typeface="Montserrat Medium" panose="00000600000000000000" pitchFamily="2" charset="0"/>
              <a:cs typeface="Poppins" panose="00000500000000000000" pitchFamily="2" charset="0"/>
            </a:endParaRPr>
          </a:p>
        </p:txBody>
      </p:sp>
      <p:sp>
        <p:nvSpPr>
          <p:cNvPr id="18" name="TextBox 17">
            <a:extLst>
              <a:ext uri="{FF2B5EF4-FFF2-40B4-BE49-F238E27FC236}">
                <a16:creationId xmlns:a16="http://schemas.microsoft.com/office/drawing/2014/main" id="{C80A1A48-E3B3-BB84-0A96-A9879A8CC320}"/>
              </a:ext>
            </a:extLst>
          </p:cNvPr>
          <p:cNvSpPr txBox="1"/>
          <p:nvPr/>
        </p:nvSpPr>
        <p:spPr>
          <a:xfrm>
            <a:off x="5361909" y="5507222"/>
            <a:ext cx="2111475"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9" name="Group 18">
            <a:extLst>
              <a:ext uri="{FF2B5EF4-FFF2-40B4-BE49-F238E27FC236}">
                <a16:creationId xmlns:a16="http://schemas.microsoft.com/office/drawing/2014/main" id="{B213D85E-5118-E242-154C-257A1B9BE0B4}"/>
              </a:ext>
            </a:extLst>
          </p:cNvPr>
          <p:cNvGrpSpPr/>
          <p:nvPr/>
        </p:nvGrpSpPr>
        <p:grpSpPr>
          <a:xfrm>
            <a:off x="5774353" y="783431"/>
            <a:ext cx="643294" cy="172659"/>
            <a:chOff x="980385" y="853520"/>
            <a:chExt cx="643294" cy="172659"/>
          </a:xfrm>
          <a:solidFill>
            <a:schemeClr val="bg1"/>
          </a:solidFill>
        </p:grpSpPr>
        <p:sp>
          <p:nvSpPr>
            <p:cNvPr id="20" name="Freeform 2">
              <a:extLst>
                <a:ext uri="{FF2B5EF4-FFF2-40B4-BE49-F238E27FC236}">
                  <a16:creationId xmlns:a16="http://schemas.microsoft.com/office/drawing/2014/main" id="{F89240FE-0DF5-CFD8-8CD8-3F00F797A18C}"/>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21" name="Freeform 3">
              <a:extLst>
                <a:ext uri="{FF2B5EF4-FFF2-40B4-BE49-F238E27FC236}">
                  <a16:creationId xmlns:a16="http://schemas.microsoft.com/office/drawing/2014/main" id="{9D40F6B0-3E6D-FA6B-8605-CECFFC765B92}"/>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22" name="Freeform 6">
              <a:extLst>
                <a:ext uri="{FF2B5EF4-FFF2-40B4-BE49-F238E27FC236}">
                  <a16:creationId xmlns:a16="http://schemas.microsoft.com/office/drawing/2014/main" id="{0E6B3414-38B9-3DAA-AD00-4BFD06D2B4BC}"/>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3" name="TextBox 22">
            <a:extLst>
              <a:ext uri="{FF2B5EF4-FFF2-40B4-BE49-F238E27FC236}">
                <a16:creationId xmlns:a16="http://schemas.microsoft.com/office/drawing/2014/main" id="{8451DAB1-D2EF-8749-752F-10674586050E}"/>
              </a:ext>
            </a:extLst>
          </p:cNvPr>
          <p:cNvSpPr txBox="1"/>
          <p:nvPr/>
        </p:nvSpPr>
        <p:spPr>
          <a:xfrm>
            <a:off x="10955120" y="5998288"/>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03</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sp>
        <p:nvSpPr>
          <p:cNvPr id="3" name="Freeform: Shape 2">
            <a:extLst>
              <a:ext uri="{FF2B5EF4-FFF2-40B4-BE49-F238E27FC236}">
                <a16:creationId xmlns:a16="http://schemas.microsoft.com/office/drawing/2014/main" id="{297CF30D-1F76-9414-1C6A-87042DC84F3A}"/>
              </a:ext>
            </a:extLst>
          </p:cNvPr>
          <p:cNvSpPr/>
          <p:nvPr/>
        </p:nvSpPr>
        <p:spPr>
          <a:xfrm rot="10800000" flipV="1">
            <a:off x="2811481" y="1688789"/>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rgbClr val="FF5E15"/>
              </a:solidFill>
            </a:endParaRPr>
          </a:p>
        </p:txBody>
      </p:sp>
      <p:grpSp>
        <p:nvGrpSpPr>
          <p:cNvPr id="4" name="Group 3">
            <a:extLst>
              <a:ext uri="{FF2B5EF4-FFF2-40B4-BE49-F238E27FC236}">
                <a16:creationId xmlns:a16="http://schemas.microsoft.com/office/drawing/2014/main" id="{668D028E-4513-C62D-87AC-70D98DF92BEE}"/>
              </a:ext>
            </a:extLst>
          </p:cNvPr>
          <p:cNvGrpSpPr/>
          <p:nvPr/>
        </p:nvGrpSpPr>
        <p:grpSpPr>
          <a:xfrm>
            <a:off x="667360" y="745296"/>
            <a:ext cx="1639094" cy="369332"/>
            <a:chOff x="627656" y="645874"/>
            <a:chExt cx="1639094" cy="369332"/>
          </a:xfrm>
        </p:grpSpPr>
        <p:sp>
          <p:nvSpPr>
            <p:cNvPr id="5" name="Rectangle 4">
              <a:extLst>
                <a:ext uri="{FF2B5EF4-FFF2-40B4-BE49-F238E27FC236}">
                  <a16:creationId xmlns:a16="http://schemas.microsoft.com/office/drawing/2014/main" id="{909D3359-F465-9A25-6927-A410E203829B}"/>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A1B5F-E39B-BAB8-CDFF-2E52351DC0A5}"/>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BD287C1-89EE-82A2-4EA4-31891D86ED38}"/>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A8A8884-183C-9C47-646D-3417B08B787C}"/>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pic>
        <p:nvPicPr>
          <p:cNvPr id="16" name="Picture Placeholder 15"/>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8313" r="8313"/>
          <a:stretch>
            <a:fillRect/>
          </a:stretch>
        </p:blipFill>
        <p:spPr/>
      </p:pic>
      <p:pic>
        <p:nvPicPr>
          <p:cNvPr id="26" name="Picture Placeholder 25"/>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7087" b="7087"/>
          <a:stretch>
            <a:fillRect/>
          </a:stretch>
        </p:blipFill>
        <p:spPr/>
      </p:pic>
    </p:spTree>
    <p:extLst>
      <p:ext uri="{BB962C8B-B14F-4D97-AF65-F5344CB8AC3E}">
        <p14:creationId xmlns:p14="http://schemas.microsoft.com/office/powerpoint/2010/main" val="3173811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6A2E87B-A2B8-CD87-43A9-D4CCEE4C0C17}"/>
              </a:ext>
            </a:extLst>
          </p:cNvPr>
          <p:cNvGrpSpPr/>
          <p:nvPr/>
        </p:nvGrpSpPr>
        <p:grpSpPr>
          <a:xfrm>
            <a:off x="7244592" y="2695536"/>
            <a:ext cx="1923654" cy="387517"/>
            <a:chOff x="5463252" y="1257113"/>
            <a:chExt cx="1251680" cy="431676"/>
          </a:xfrm>
        </p:grpSpPr>
        <p:sp>
          <p:nvSpPr>
            <p:cNvPr id="20" name="Rounded Rectangle 19">
              <a:extLst>
                <a:ext uri="{FF2B5EF4-FFF2-40B4-BE49-F238E27FC236}">
                  <a16:creationId xmlns:a16="http://schemas.microsoft.com/office/drawing/2014/main" id="{D4F2F20F-F3EF-089F-7830-F559046473B4}"/>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27D6F53-56C1-4B94-DDF9-EFCDAA42C257}"/>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E4AA87C3-4C9D-341A-2F89-351F284D1958}"/>
              </a:ext>
            </a:extLst>
          </p:cNvPr>
          <p:cNvGrpSpPr/>
          <p:nvPr/>
        </p:nvGrpSpPr>
        <p:grpSpPr>
          <a:xfrm>
            <a:off x="5463394" y="655440"/>
            <a:ext cx="1251680" cy="431675"/>
            <a:chOff x="5463252" y="1257113"/>
            <a:chExt cx="1251680" cy="431675"/>
          </a:xfrm>
        </p:grpSpPr>
        <p:sp>
          <p:nvSpPr>
            <p:cNvPr id="31" name="Rounded Rectangle 30">
              <a:extLst>
                <a:ext uri="{FF2B5EF4-FFF2-40B4-BE49-F238E27FC236}">
                  <a16:creationId xmlns:a16="http://schemas.microsoft.com/office/drawing/2014/main" id="{D18138D0-1184-C0A9-39A5-0AFC392FFC48}"/>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39877E-E9F5-AC2E-7D4E-554853424D8F}"/>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48A4E004-E2AE-59F4-886C-B9FEEA8FE8AA}"/>
              </a:ext>
            </a:extLst>
          </p:cNvPr>
          <p:cNvSpPr/>
          <p:nvPr/>
        </p:nvSpPr>
        <p:spPr>
          <a:xfrm>
            <a:off x="0" y="4016300"/>
            <a:ext cx="4314227" cy="284170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11CBD7F-4F29-3A87-4C73-0E28FD9983F5}"/>
              </a:ext>
            </a:extLst>
          </p:cNvPr>
          <p:cNvSpPr/>
          <p:nvPr/>
        </p:nvSpPr>
        <p:spPr>
          <a:xfrm>
            <a:off x="10416229" y="0"/>
            <a:ext cx="1775771" cy="236728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raphic 27">
            <a:extLst>
              <a:ext uri="{FF2B5EF4-FFF2-40B4-BE49-F238E27FC236}">
                <a16:creationId xmlns:a16="http://schemas.microsoft.com/office/drawing/2014/main" id="{CFA671F4-C36E-0CCC-F638-7D464D3C458D}"/>
              </a:ext>
            </a:extLst>
          </p:cNvPr>
          <p:cNvSpPr/>
          <p:nvPr/>
        </p:nvSpPr>
        <p:spPr>
          <a:xfrm>
            <a:off x="5139519" y="2620184"/>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7" name="TextBox 6">
            <a:extLst>
              <a:ext uri="{FF2B5EF4-FFF2-40B4-BE49-F238E27FC236}">
                <a16:creationId xmlns:a16="http://schemas.microsoft.com/office/drawing/2014/main" id="{F055F46E-D2B1-5D38-54F6-A73C0D5507C9}"/>
              </a:ext>
            </a:extLst>
          </p:cNvPr>
          <p:cNvSpPr txBox="1"/>
          <p:nvPr/>
        </p:nvSpPr>
        <p:spPr>
          <a:xfrm>
            <a:off x="762000" y="1737025"/>
            <a:ext cx="6033711" cy="113877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Why Should Choose Our</a:t>
            </a:r>
            <a:r>
              <a:rPr lang="en-US" sz="3400" b="1" dirty="0">
                <a:solidFill>
                  <a:srgbClr val="BCF101"/>
                </a:solidFill>
                <a:latin typeface="Montserrat" panose="00000500000000000000" pitchFamily="2" charset="0"/>
                <a:cs typeface="Poppins SemiBold" panose="00000700000000000000" pitchFamily="2" charset="0"/>
              </a:rPr>
              <a:t> </a:t>
            </a:r>
            <a:r>
              <a:rPr lang="en-US" sz="3400" b="1" dirty="0">
                <a:solidFill>
                  <a:schemeClr val="bg1"/>
                </a:solidFill>
                <a:latin typeface="Montserrat" panose="00000500000000000000" pitchFamily="2" charset="0"/>
                <a:cs typeface="Poppins SemiBold" panose="00000700000000000000" pitchFamily="2" charset="0"/>
              </a:rPr>
              <a:t>Construction Company?</a:t>
            </a:r>
          </a:p>
        </p:txBody>
      </p:sp>
      <p:sp>
        <p:nvSpPr>
          <p:cNvPr id="10" name="TextBox 9">
            <a:extLst>
              <a:ext uri="{FF2B5EF4-FFF2-40B4-BE49-F238E27FC236}">
                <a16:creationId xmlns:a16="http://schemas.microsoft.com/office/drawing/2014/main" id="{7743DB2A-95A9-8B36-B9F5-0DD88C977839}"/>
              </a:ext>
            </a:extLst>
          </p:cNvPr>
          <p:cNvSpPr txBox="1"/>
          <p:nvPr/>
        </p:nvSpPr>
        <p:spPr>
          <a:xfrm>
            <a:off x="7621003" y="3889779"/>
            <a:ext cx="2616662" cy="364074"/>
          </a:xfrm>
          <a:prstGeom prst="rect">
            <a:avLst/>
          </a:prstGeom>
          <a:noFill/>
        </p:spPr>
        <p:txBody>
          <a:bodyPr wrap="square" rtlCol="0">
            <a:spAutoFit/>
          </a:bodyPr>
          <a:lstStyle/>
          <a:p>
            <a:pPr>
              <a:lnSpc>
                <a:spcPct val="150000"/>
              </a:lnSpc>
            </a:pPr>
            <a:r>
              <a:rPr lang="en-ID" sz="1300" b="1" dirty="0">
                <a:solidFill>
                  <a:schemeClr val="bg1"/>
                </a:solidFill>
                <a:latin typeface="Montserrat" panose="00000500000000000000" pitchFamily="2" charset="0"/>
                <a:cs typeface="Poppins Medium" pitchFamily="2" charset="77"/>
              </a:rPr>
              <a:t>WRITE YOUR TEXT HERE</a:t>
            </a:r>
          </a:p>
        </p:txBody>
      </p:sp>
      <p:sp>
        <p:nvSpPr>
          <p:cNvPr id="11" name="Graphic 10" descr="Badge Tick1 with solid fill">
            <a:extLst>
              <a:ext uri="{FF2B5EF4-FFF2-40B4-BE49-F238E27FC236}">
                <a16:creationId xmlns:a16="http://schemas.microsoft.com/office/drawing/2014/main" id="{CE8B2B31-9BF9-EA9B-3FC3-7CF54F0FDE8D}"/>
              </a:ext>
            </a:extLst>
          </p:cNvPr>
          <p:cNvSpPr/>
          <p:nvPr/>
        </p:nvSpPr>
        <p:spPr>
          <a:xfrm>
            <a:off x="7621003" y="4551252"/>
            <a:ext cx="240030" cy="240030"/>
          </a:xfrm>
          <a:custGeom>
            <a:avLst/>
            <a:gdLst>
              <a:gd name="connsiteX0" fmla="*/ 361750 w 723499"/>
              <a:gd name="connsiteY0" fmla="*/ 0 h 723499"/>
              <a:gd name="connsiteX1" fmla="*/ 0 w 723499"/>
              <a:gd name="connsiteY1" fmla="*/ 361750 h 723499"/>
              <a:gd name="connsiteX2" fmla="*/ 361750 w 723499"/>
              <a:gd name="connsiteY2" fmla="*/ 723500 h 723499"/>
              <a:gd name="connsiteX3" fmla="*/ 723500 w 723499"/>
              <a:gd name="connsiteY3" fmla="*/ 361750 h 723499"/>
              <a:gd name="connsiteX4" fmla="*/ 723500 w 723499"/>
              <a:gd name="connsiteY4" fmla="*/ 361721 h 723499"/>
              <a:gd name="connsiteX5" fmla="*/ 362026 w 723499"/>
              <a:gd name="connsiteY5" fmla="*/ 0 h 723499"/>
              <a:gd name="connsiteX6" fmla="*/ 361750 w 723499"/>
              <a:gd name="connsiteY6" fmla="*/ 0 h 723499"/>
              <a:gd name="connsiteX7" fmla="*/ 449380 w 723499"/>
              <a:gd name="connsiteY7" fmla="*/ 379028 h 723499"/>
              <a:gd name="connsiteX8" fmla="*/ 290312 w 723499"/>
              <a:gd name="connsiteY8" fmla="*/ 538258 h 723499"/>
              <a:gd name="connsiteX9" fmla="*/ 154010 w 723499"/>
              <a:gd name="connsiteY9" fmla="*/ 401955 h 723499"/>
              <a:gd name="connsiteX10" fmla="*/ 199549 w 723499"/>
              <a:gd name="connsiteY10" fmla="*/ 356416 h 723499"/>
              <a:gd name="connsiteX11" fmla="*/ 290312 w 723499"/>
              <a:gd name="connsiteY11" fmla="*/ 447180 h 723499"/>
              <a:gd name="connsiteX12" fmla="*/ 421757 w 723499"/>
              <a:gd name="connsiteY12" fmla="*/ 314030 h 723499"/>
              <a:gd name="connsiteX13" fmla="*/ 534543 w 723499"/>
              <a:gd name="connsiteY13" fmla="*/ 202673 h 723499"/>
              <a:gd name="connsiteX14" fmla="*/ 538648 w 723499"/>
              <a:gd name="connsiteY14" fmla="*/ 198863 h 723499"/>
              <a:gd name="connsiteX15" fmla="*/ 542458 w 723499"/>
              <a:gd name="connsiteY15" fmla="*/ 194748 h 723499"/>
              <a:gd name="connsiteX16" fmla="*/ 588636 w 723499"/>
              <a:gd name="connsiteY16" fmla="*/ 240287 h 723499"/>
              <a:gd name="connsiteX17" fmla="*/ 449370 w 723499"/>
              <a:gd name="connsiteY17" fmla="*/ 379000 h 72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99" h="723499">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00" y="361740"/>
                  <a:pt x="723500" y="361731"/>
                  <a:pt x="723500" y="361721"/>
                </a:cubicBezTo>
                <a:cubicBezTo>
                  <a:pt x="723569" y="162016"/>
                  <a:pt x="561731" y="69"/>
                  <a:pt x="362026" y="0"/>
                </a:cubicBezTo>
                <a:cubicBezTo>
                  <a:pt x="361934" y="0"/>
                  <a:pt x="361842" y="0"/>
                  <a:pt x="361750" y="0"/>
                </a:cubicBezTo>
                <a:close/>
                <a:moveTo>
                  <a:pt x="449380" y="379028"/>
                </a:moveTo>
                <a:cubicBezTo>
                  <a:pt x="396675" y="431638"/>
                  <a:pt x="343652" y="484715"/>
                  <a:pt x="290312" y="538258"/>
                </a:cubicBezTo>
                <a:cubicBezTo>
                  <a:pt x="244986" y="492716"/>
                  <a:pt x="199552" y="447282"/>
                  <a:pt x="154010" y="401955"/>
                </a:cubicBezTo>
                <a:lnTo>
                  <a:pt x="199549" y="356416"/>
                </a:lnTo>
                <a:lnTo>
                  <a:pt x="290312" y="447180"/>
                </a:lnTo>
                <a:cubicBezTo>
                  <a:pt x="334375" y="402482"/>
                  <a:pt x="378190" y="358099"/>
                  <a:pt x="421757" y="314030"/>
                </a:cubicBezTo>
                <a:cubicBezTo>
                  <a:pt x="465296" y="269967"/>
                  <a:pt x="489385" y="246317"/>
                  <a:pt x="534543" y="202673"/>
                </a:cubicBezTo>
                <a:cubicBezTo>
                  <a:pt x="535810" y="201406"/>
                  <a:pt x="537172" y="200149"/>
                  <a:pt x="538648" y="198863"/>
                </a:cubicBezTo>
                <a:cubicBezTo>
                  <a:pt x="540079" y="197649"/>
                  <a:pt x="541358" y="196268"/>
                  <a:pt x="542458" y="194748"/>
                </a:cubicBezTo>
                <a:lnTo>
                  <a:pt x="588636" y="240287"/>
                </a:lnTo>
                <a:cubicBezTo>
                  <a:pt x="535000" y="293627"/>
                  <a:pt x="502082" y="326393"/>
                  <a:pt x="449370" y="379000"/>
                </a:cubicBezTo>
                <a:close/>
              </a:path>
            </a:pathLst>
          </a:custGeom>
          <a:solidFill>
            <a:schemeClr val="bg1"/>
          </a:solidFill>
          <a:ln w="9525" cap="flat">
            <a:noFill/>
            <a:prstDash val="solid"/>
            <a:miter/>
          </a:ln>
        </p:spPr>
        <p:txBody>
          <a:bodyPr rtlCol="0" anchor="ctr"/>
          <a:lstStyle/>
          <a:p>
            <a:endParaRPr lang="en-US"/>
          </a:p>
        </p:txBody>
      </p:sp>
      <p:sp>
        <p:nvSpPr>
          <p:cNvPr id="12" name="TextBox 11">
            <a:extLst>
              <a:ext uri="{FF2B5EF4-FFF2-40B4-BE49-F238E27FC236}">
                <a16:creationId xmlns:a16="http://schemas.microsoft.com/office/drawing/2014/main" id="{2C5B2E00-456A-A92C-DD0B-02D955AFC2DB}"/>
              </a:ext>
            </a:extLst>
          </p:cNvPr>
          <p:cNvSpPr txBox="1"/>
          <p:nvPr/>
        </p:nvSpPr>
        <p:spPr>
          <a:xfrm>
            <a:off x="7920261" y="4433558"/>
            <a:ext cx="2495968" cy="507831"/>
          </a:xfrm>
          <a:prstGeom prst="rect">
            <a:avLst/>
          </a:prstGeom>
          <a:noFill/>
        </p:spPr>
        <p:txBody>
          <a:bodyPr wrap="square" rtlCol="0">
            <a:spAutoFit/>
          </a:bodyPr>
          <a:lstStyle/>
          <a:p>
            <a:pPr algn="just">
              <a:lnSpc>
                <a:spcPct val="150000"/>
              </a:lnSpc>
            </a:pPr>
            <a:r>
              <a:rPr lang="en-US" sz="900" dirty="0">
                <a:solidFill>
                  <a:schemeClr val="bg1"/>
                </a:solidFill>
                <a:latin typeface="Montserrat Light" pitchFamily="2" charset="77"/>
                <a:cs typeface="Poppins Light" pitchFamily="2" charset="77"/>
              </a:rPr>
              <a:t>Expertise in high-quality construction projects tailored to your needs</a:t>
            </a:r>
            <a:r>
              <a:rPr lang="en-US" sz="900" dirty="0" smtClean="0">
                <a:solidFill>
                  <a:schemeClr val="bg1"/>
                </a:solidFill>
                <a:latin typeface="Montserrat Light" pitchFamily="2" charset="77"/>
                <a:cs typeface="Poppins Light" pitchFamily="2" charset="77"/>
              </a:rPr>
              <a:t>.</a:t>
            </a:r>
            <a:endParaRPr lang="en-ID" sz="900" dirty="0">
              <a:solidFill>
                <a:schemeClr val="bg1"/>
              </a:solidFill>
              <a:latin typeface="Montserrat Light" pitchFamily="2" charset="77"/>
              <a:cs typeface="Poppins Light" pitchFamily="2" charset="77"/>
            </a:endParaRPr>
          </a:p>
        </p:txBody>
      </p:sp>
      <p:sp>
        <p:nvSpPr>
          <p:cNvPr id="13" name="Graphic 10" descr="Badge Tick1 with solid fill">
            <a:extLst>
              <a:ext uri="{FF2B5EF4-FFF2-40B4-BE49-F238E27FC236}">
                <a16:creationId xmlns:a16="http://schemas.microsoft.com/office/drawing/2014/main" id="{9931A559-7C29-1C8E-A8CB-2E3C6F03BEE3}"/>
              </a:ext>
            </a:extLst>
          </p:cNvPr>
          <p:cNvSpPr/>
          <p:nvPr/>
        </p:nvSpPr>
        <p:spPr>
          <a:xfrm>
            <a:off x="7621003" y="5150692"/>
            <a:ext cx="240030" cy="240030"/>
          </a:xfrm>
          <a:custGeom>
            <a:avLst/>
            <a:gdLst>
              <a:gd name="connsiteX0" fmla="*/ 361750 w 723499"/>
              <a:gd name="connsiteY0" fmla="*/ 0 h 723499"/>
              <a:gd name="connsiteX1" fmla="*/ 0 w 723499"/>
              <a:gd name="connsiteY1" fmla="*/ 361750 h 723499"/>
              <a:gd name="connsiteX2" fmla="*/ 361750 w 723499"/>
              <a:gd name="connsiteY2" fmla="*/ 723500 h 723499"/>
              <a:gd name="connsiteX3" fmla="*/ 723500 w 723499"/>
              <a:gd name="connsiteY3" fmla="*/ 361750 h 723499"/>
              <a:gd name="connsiteX4" fmla="*/ 723500 w 723499"/>
              <a:gd name="connsiteY4" fmla="*/ 361721 h 723499"/>
              <a:gd name="connsiteX5" fmla="*/ 362026 w 723499"/>
              <a:gd name="connsiteY5" fmla="*/ 0 h 723499"/>
              <a:gd name="connsiteX6" fmla="*/ 361750 w 723499"/>
              <a:gd name="connsiteY6" fmla="*/ 0 h 723499"/>
              <a:gd name="connsiteX7" fmla="*/ 449380 w 723499"/>
              <a:gd name="connsiteY7" fmla="*/ 379028 h 723499"/>
              <a:gd name="connsiteX8" fmla="*/ 290312 w 723499"/>
              <a:gd name="connsiteY8" fmla="*/ 538258 h 723499"/>
              <a:gd name="connsiteX9" fmla="*/ 154010 w 723499"/>
              <a:gd name="connsiteY9" fmla="*/ 401955 h 723499"/>
              <a:gd name="connsiteX10" fmla="*/ 199549 w 723499"/>
              <a:gd name="connsiteY10" fmla="*/ 356416 h 723499"/>
              <a:gd name="connsiteX11" fmla="*/ 290312 w 723499"/>
              <a:gd name="connsiteY11" fmla="*/ 447180 h 723499"/>
              <a:gd name="connsiteX12" fmla="*/ 421757 w 723499"/>
              <a:gd name="connsiteY12" fmla="*/ 314030 h 723499"/>
              <a:gd name="connsiteX13" fmla="*/ 534543 w 723499"/>
              <a:gd name="connsiteY13" fmla="*/ 202673 h 723499"/>
              <a:gd name="connsiteX14" fmla="*/ 538648 w 723499"/>
              <a:gd name="connsiteY14" fmla="*/ 198863 h 723499"/>
              <a:gd name="connsiteX15" fmla="*/ 542458 w 723499"/>
              <a:gd name="connsiteY15" fmla="*/ 194748 h 723499"/>
              <a:gd name="connsiteX16" fmla="*/ 588636 w 723499"/>
              <a:gd name="connsiteY16" fmla="*/ 240287 h 723499"/>
              <a:gd name="connsiteX17" fmla="*/ 449370 w 723499"/>
              <a:gd name="connsiteY17" fmla="*/ 379000 h 72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99" h="723499">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00" y="361740"/>
                  <a:pt x="723500" y="361731"/>
                  <a:pt x="723500" y="361721"/>
                </a:cubicBezTo>
                <a:cubicBezTo>
                  <a:pt x="723569" y="162016"/>
                  <a:pt x="561731" y="69"/>
                  <a:pt x="362026" y="0"/>
                </a:cubicBezTo>
                <a:cubicBezTo>
                  <a:pt x="361934" y="0"/>
                  <a:pt x="361842" y="0"/>
                  <a:pt x="361750" y="0"/>
                </a:cubicBezTo>
                <a:close/>
                <a:moveTo>
                  <a:pt x="449380" y="379028"/>
                </a:moveTo>
                <a:cubicBezTo>
                  <a:pt x="396675" y="431638"/>
                  <a:pt x="343652" y="484715"/>
                  <a:pt x="290312" y="538258"/>
                </a:cubicBezTo>
                <a:cubicBezTo>
                  <a:pt x="244986" y="492716"/>
                  <a:pt x="199552" y="447282"/>
                  <a:pt x="154010" y="401955"/>
                </a:cubicBezTo>
                <a:lnTo>
                  <a:pt x="199549" y="356416"/>
                </a:lnTo>
                <a:lnTo>
                  <a:pt x="290312" y="447180"/>
                </a:lnTo>
                <a:cubicBezTo>
                  <a:pt x="334375" y="402482"/>
                  <a:pt x="378190" y="358099"/>
                  <a:pt x="421757" y="314030"/>
                </a:cubicBezTo>
                <a:cubicBezTo>
                  <a:pt x="465296" y="269967"/>
                  <a:pt x="489385" y="246317"/>
                  <a:pt x="534543" y="202673"/>
                </a:cubicBezTo>
                <a:cubicBezTo>
                  <a:pt x="535810" y="201406"/>
                  <a:pt x="537172" y="200149"/>
                  <a:pt x="538648" y="198863"/>
                </a:cubicBezTo>
                <a:cubicBezTo>
                  <a:pt x="540079" y="197649"/>
                  <a:pt x="541358" y="196268"/>
                  <a:pt x="542458" y="194748"/>
                </a:cubicBezTo>
                <a:lnTo>
                  <a:pt x="588636" y="240287"/>
                </a:lnTo>
                <a:cubicBezTo>
                  <a:pt x="535000" y="293627"/>
                  <a:pt x="502082" y="326393"/>
                  <a:pt x="449370" y="379000"/>
                </a:cubicBezTo>
                <a:close/>
              </a:path>
            </a:pathLst>
          </a:custGeom>
          <a:solidFill>
            <a:schemeClr val="bg1"/>
          </a:solidFill>
          <a:ln w="9525" cap="flat">
            <a:noFill/>
            <a:prstDash val="solid"/>
            <a:miter/>
          </a:ln>
        </p:spPr>
        <p:txBody>
          <a:bodyPr rtlCol="0" anchor="ctr"/>
          <a:lstStyle/>
          <a:p>
            <a:endParaRPr lang="en-US"/>
          </a:p>
        </p:txBody>
      </p:sp>
      <p:sp>
        <p:nvSpPr>
          <p:cNvPr id="14" name="TextBox 13">
            <a:extLst>
              <a:ext uri="{FF2B5EF4-FFF2-40B4-BE49-F238E27FC236}">
                <a16:creationId xmlns:a16="http://schemas.microsoft.com/office/drawing/2014/main" id="{C2768017-53CB-D357-FFF2-3A0FC8187974}"/>
              </a:ext>
            </a:extLst>
          </p:cNvPr>
          <p:cNvSpPr txBox="1"/>
          <p:nvPr/>
        </p:nvSpPr>
        <p:spPr>
          <a:xfrm>
            <a:off x="7920261" y="5032998"/>
            <a:ext cx="2495968" cy="484428"/>
          </a:xfrm>
          <a:prstGeom prst="rect">
            <a:avLst/>
          </a:prstGeom>
          <a:noFill/>
        </p:spPr>
        <p:txBody>
          <a:bodyPr wrap="square" rtlCol="0">
            <a:spAutoFit/>
          </a:bodyPr>
          <a:lstStyle/>
          <a:p>
            <a:pPr algn="just">
              <a:lnSpc>
                <a:spcPct val="150000"/>
              </a:lnSpc>
            </a:pPr>
            <a:r>
              <a:rPr lang="en-US" sz="900" dirty="0">
                <a:solidFill>
                  <a:schemeClr val="bg1"/>
                </a:solidFill>
                <a:latin typeface="Montserrat Light" pitchFamily="2" charset="77"/>
                <a:cs typeface="Poppins Light" pitchFamily="2" charset="77"/>
              </a:rPr>
              <a:t>Reliable and efficient construction services with a proven track record.</a:t>
            </a:r>
            <a:endParaRPr lang="en-ID" sz="900" dirty="0">
              <a:solidFill>
                <a:schemeClr val="bg1"/>
              </a:solidFill>
              <a:latin typeface="Montserrat Light" pitchFamily="2" charset="77"/>
              <a:cs typeface="Poppins Light" pitchFamily="2" charset="77"/>
            </a:endParaRPr>
          </a:p>
        </p:txBody>
      </p:sp>
      <p:sp>
        <p:nvSpPr>
          <p:cNvPr id="15" name="Graphic 10" descr="Badge Tick1 with solid fill">
            <a:extLst>
              <a:ext uri="{FF2B5EF4-FFF2-40B4-BE49-F238E27FC236}">
                <a16:creationId xmlns:a16="http://schemas.microsoft.com/office/drawing/2014/main" id="{3609525B-28B4-154B-F13B-E3F172CD2701}"/>
              </a:ext>
            </a:extLst>
          </p:cNvPr>
          <p:cNvSpPr/>
          <p:nvPr/>
        </p:nvSpPr>
        <p:spPr>
          <a:xfrm>
            <a:off x="7621003" y="5750132"/>
            <a:ext cx="240030" cy="240030"/>
          </a:xfrm>
          <a:custGeom>
            <a:avLst/>
            <a:gdLst>
              <a:gd name="connsiteX0" fmla="*/ 361750 w 723499"/>
              <a:gd name="connsiteY0" fmla="*/ 0 h 723499"/>
              <a:gd name="connsiteX1" fmla="*/ 0 w 723499"/>
              <a:gd name="connsiteY1" fmla="*/ 361750 h 723499"/>
              <a:gd name="connsiteX2" fmla="*/ 361750 w 723499"/>
              <a:gd name="connsiteY2" fmla="*/ 723500 h 723499"/>
              <a:gd name="connsiteX3" fmla="*/ 723500 w 723499"/>
              <a:gd name="connsiteY3" fmla="*/ 361750 h 723499"/>
              <a:gd name="connsiteX4" fmla="*/ 723500 w 723499"/>
              <a:gd name="connsiteY4" fmla="*/ 361721 h 723499"/>
              <a:gd name="connsiteX5" fmla="*/ 362026 w 723499"/>
              <a:gd name="connsiteY5" fmla="*/ 0 h 723499"/>
              <a:gd name="connsiteX6" fmla="*/ 361750 w 723499"/>
              <a:gd name="connsiteY6" fmla="*/ 0 h 723499"/>
              <a:gd name="connsiteX7" fmla="*/ 449380 w 723499"/>
              <a:gd name="connsiteY7" fmla="*/ 379028 h 723499"/>
              <a:gd name="connsiteX8" fmla="*/ 290312 w 723499"/>
              <a:gd name="connsiteY8" fmla="*/ 538258 h 723499"/>
              <a:gd name="connsiteX9" fmla="*/ 154010 w 723499"/>
              <a:gd name="connsiteY9" fmla="*/ 401955 h 723499"/>
              <a:gd name="connsiteX10" fmla="*/ 199549 w 723499"/>
              <a:gd name="connsiteY10" fmla="*/ 356416 h 723499"/>
              <a:gd name="connsiteX11" fmla="*/ 290312 w 723499"/>
              <a:gd name="connsiteY11" fmla="*/ 447180 h 723499"/>
              <a:gd name="connsiteX12" fmla="*/ 421757 w 723499"/>
              <a:gd name="connsiteY12" fmla="*/ 314030 h 723499"/>
              <a:gd name="connsiteX13" fmla="*/ 534543 w 723499"/>
              <a:gd name="connsiteY13" fmla="*/ 202673 h 723499"/>
              <a:gd name="connsiteX14" fmla="*/ 538648 w 723499"/>
              <a:gd name="connsiteY14" fmla="*/ 198863 h 723499"/>
              <a:gd name="connsiteX15" fmla="*/ 542458 w 723499"/>
              <a:gd name="connsiteY15" fmla="*/ 194748 h 723499"/>
              <a:gd name="connsiteX16" fmla="*/ 588636 w 723499"/>
              <a:gd name="connsiteY16" fmla="*/ 240287 h 723499"/>
              <a:gd name="connsiteX17" fmla="*/ 449370 w 723499"/>
              <a:gd name="connsiteY17" fmla="*/ 379000 h 72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99" h="723499">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00" y="361740"/>
                  <a:pt x="723500" y="361731"/>
                  <a:pt x="723500" y="361721"/>
                </a:cubicBezTo>
                <a:cubicBezTo>
                  <a:pt x="723569" y="162016"/>
                  <a:pt x="561731" y="69"/>
                  <a:pt x="362026" y="0"/>
                </a:cubicBezTo>
                <a:cubicBezTo>
                  <a:pt x="361934" y="0"/>
                  <a:pt x="361842" y="0"/>
                  <a:pt x="361750" y="0"/>
                </a:cubicBezTo>
                <a:close/>
                <a:moveTo>
                  <a:pt x="449380" y="379028"/>
                </a:moveTo>
                <a:cubicBezTo>
                  <a:pt x="396675" y="431638"/>
                  <a:pt x="343652" y="484715"/>
                  <a:pt x="290312" y="538258"/>
                </a:cubicBezTo>
                <a:cubicBezTo>
                  <a:pt x="244986" y="492716"/>
                  <a:pt x="199552" y="447282"/>
                  <a:pt x="154010" y="401955"/>
                </a:cubicBezTo>
                <a:lnTo>
                  <a:pt x="199549" y="356416"/>
                </a:lnTo>
                <a:lnTo>
                  <a:pt x="290312" y="447180"/>
                </a:lnTo>
                <a:cubicBezTo>
                  <a:pt x="334375" y="402482"/>
                  <a:pt x="378190" y="358099"/>
                  <a:pt x="421757" y="314030"/>
                </a:cubicBezTo>
                <a:cubicBezTo>
                  <a:pt x="465296" y="269967"/>
                  <a:pt x="489385" y="246317"/>
                  <a:pt x="534543" y="202673"/>
                </a:cubicBezTo>
                <a:cubicBezTo>
                  <a:pt x="535810" y="201406"/>
                  <a:pt x="537172" y="200149"/>
                  <a:pt x="538648" y="198863"/>
                </a:cubicBezTo>
                <a:cubicBezTo>
                  <a:pt x="540079" y="197649"/>
                  <a:pt x="541358" y="196268"/>
                  <a:pt x="542458" y="194748"/>
                </a:cubicBezTo>
                <a:lnTo>
                  <a:pt x="588636" y="240287"/>
                </a:lnTo>
                <a:cubicBezTo>
                  <a:pt x="535000" y="293627"/>
                  <a:pt x="502082" y="326393"/>
                  <a:pt x="449370" y="379000"/>
                </a:cubicBezTo>
                <a:close/>
              </a:path>
            </a:pathLst>
          </a:custGeom>
          <a:solidFill>
            <a:schemeClr val="bg1"/>
          </a:solidFill>
          <a:ln w="9525" cap="flat">
            <a:noFill/>
            <a:prstDash val="solid"/>
            <a:miter/>
          </a:ln>
        </p:spPr>
        <p:txBody>
          <a:bodyPr rtlCol="0" anchor="ctr"/>
          <a:lstStyle/>
          <a:p>
            <a:endParaRPr lang="en-US"/>
          </a:p>
        </p:txBody>
      </p:sp>
      <p:sp>
        <p:nvSpPr>
          <p:cNvPr id="16" name="TextBox 15">
            <a:extLst>
              <a:ext uri="{FF2B5EF4-FFF2-40B4-BE49-F238E27FC236}">
                <a16:creationId xmlns:a16="http://schemas.microsoft.com/office/drawing/2014/main" id="{28D75D9B-1846-30F4-5FA5-DC8A4F88AA46}"/>
              </a:ext>
            </a:extLst>
          </p:cNvPr>
          <p:cNvSpPr txBox="1"/>
          <p:nvPr/>
        </p:nvSpPr>
        <p:spPr>
          <a:xfrm>
            <a:off x="7920261" y="5632438"/>
            <a:ext cx="2495968" cy="507831"/>
          </a:xfrm>
          <a:prstGeom prst="rect">
            <a:avLst/>
          </a:prstGeom>
          <a:noFill/>
        </p:spPr>
        <p:txBody>
          <a:bodyPr wrap="square" rtlCol="0">
            <a:spAutoFit/>
          </a:bodyPr>
          <a:lstStyle/>
          <a:p>
            <a:pPr algn="just">
              <a:lnSpc>
                <a:spcPct val="150000"/>
              </a:lnSpc>
            </a:pPr>
            <a:r>
              <a:rPr lang="en-US" sz="900" dirty="0">
                <a:solidFill>
                  <a:schemeClr val="bg1"/>
                </a:solidFill>
                <a:latin typeface="Montserrat Light" pitchFamily="2" charset="77"/>
                <a:cs typeface="Poppins Light" pitchFamily="2" charset="77"/>
              </a:rPr>
              <a:t>Commitment to excellence in every detail of your project</a:t>
            </a:r>
            <a:r>
              <a:rPr lang="en-US" sz="900" dirty="0" smtClean="0">
                <a:solidFill>
                  <a:schemeClr val="bg1"/>
                </a:solidFill>
                <a:latin typeface="Montserrat Light" pitchFamily="2" charset="77"/>
                <a:cs typeface="Poppins Light" pitchFamily="2" charset="77"/>
              </a:rPr>
              <a:t>.</a:t>
            </a:r>
            <a:endParaRPr lang="en-ID" sz="900" dirty="0">
              <a:solidFill>
                <a:schemeClr val="bg1"/>
              </a:solidFill>
              <a:latin typeface="Montserrat Light" pitchFamily="2" charset="77"/>
              <a:cs typeface="Poppins Light" pitchFamily="2" charset="77"/>
            </a:endParaRPr>
          </a:p>
        </p:txBody>
      </p:sp>
      <p:sp>
        <p:nvSpPr>
          <p:cNvPr id="22" name="TextBox 21">
            <a:extLst>
              <a:ext uri="{FF2B5EF4-FFF2-40B4-BE49-F238E27FC236}">
                <a16:creationId xmlns:a16="http://schemas.microsoft.com/office/drawing/2014/main" id="{E8478C5D-E47E-73A2-5CC1-8CEACE8322C5}"/>
              </a:ext>
            </a:extLst>
          </p:cNvPr>
          <p:cNvSpPr txBox="1"/>
          <p:nvPr/>
        </p:nvSpPr>
        <p:spPr>
          <a:xfrm>
            <a:off x="7326573" y="2785221"/>
            <a:ext cx="1773242" cy="230832"/>
          </a:xfrm>
          <a:prstGeom prst="rect">
            <a:avLst/>
          </a:prstGeom>
          <a:noFill/>
        </p:spPr>
        <p:txBody>
          <a:bodyPr wrap="none" rtlCol="0">
            <a:spAutoFit/>
          </a:bodyPr>
          <a:lstStyle/>
          <a:p>
            <a:pPr algn="r"/>
            <a:r>
              <a:rPr lang="en-US" sz="900" dirty="0">
                <a:solidFill>
                  <a:schemeClr val="bg1"/>
                </a:solidFill>
                <a:latin typeface="Montserrat Medium" panose="00000600000000000000" pitchFamily="2" charset="0"/>
                <a:cs typeface="Poppins" panose="00000500000000000000" pitchFamily="2" charset="0"/>
              </a:rPr>
              <a:t>L</a:t>
            </a:r>
            <a:r>
              <a:rPr lang="en-US" sz="900" dirty="0" smtClean="0">
                <a:solidFill>
                  <a:schemeClr val="bg1"/>
                </a:solidFill>
                <a:latin typeface="Montserrat Medium" panose="00000600000000000000" pitchFamily="2" charset="0"/>
                <a:cs typeface="Poppins" panose="00000500000000000000" pitchFamily="2" charset="0"/>
              </a:rPr>
              <a:t>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23" name="Group 22">
            <a:extLst>
              <a:ext uri="{FF2B5EF4-FFF2-40B4-BE49-F238E27FC236}">
                <a16:creationId xmlns:a16="http://schemas.microsoft.com/office/drawing/2014/main" id="{03822B80-9FDD-5BF4-47AD-13C20D1C67B5}"/>
              </a:ext>
            </a:extLst>
          </p:cNvPr>
          <p:cNvGrpSpPr/>
          <p:nvPr/>
        </p:nvGrpSpPr>
        <p:grpSpPr>
          <a:xfrm>
            <a:off x="5774353" y="783431"/>
            <a:ext cx="643294" cy="172659"/>
            <a:chOff x="980385" y="853520"/>
            <a:chExt cx="643294" cy="172659"/>
          </a:xfrm>
          <a:solidFill>
            <a:schemeClr val="bg1"/>
          </a:solidFill>
        </p:grpSpPr>
        <p:sp>
          <p:nvSpPr>
            <p:cNvPr id="24" name="Freeform 2">
              <a:extLst>
                <a:ext uri="{FF2B5EF4-FFF2-40B4-BE49-F238E27FC236}">
                  <a16:creationId xmlns:a16="http://schemas.microsoft.com/office/drawing/2014/main" id="{64DF0959-2BC0-4893-68F4-B949F648D3D2}"/>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25" name="Freeform 3">
              <a:extLst>
                <a:ext uri="{FF2B5EF4-FFF2-40B4-BE49-F238E27FC236}">
                  <a16:creationId xmlns:a16="http://schemas.microsoft.com/office/drawing/2014/main" id="{B4089EA5-8E66-9C57-CDDA-BC404217C70D}"/>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26" name="Freeform 6">
              <a:extLst>
                <a:ext uri="{FF2B5EF4-FFF2-40B4-BE49-F238E27FC236}">
                  <a16:creationId xmlns:a16="http://schemas.microsoft.com/office/drawing/2014/main" id="{A31741C1-5328-36A7-3971-34777B0B928D}"/>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7" name="TextBox 26">
            <a:extLst>
              <a:ext uri="{FF2B5EF4-FFF2-40B4-BE49-F238E27FC236}">
                <a16:creationId xmlns:a16="http://schemas.microsoft.com/office/drawing/2014/main" id="{902BF384-714B-896E-DDD7-7203AC34CD31}"/>
              </a:ext>
            </a:extLst>
          </p:cNvPr>
          <p:cNvSpPr txBox="1"/>
          <p:nvPr/>
        </p:nvSpPr>
        <p:spPr>
          <a:xfrm>
            <a:off x="10955120" y="5998288"/>
            <a:ext cx="634900" cy="41549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04</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p>
          <a:p>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 name="Group 1">
            <a:extLst>
              <a:ext uri="{FF2B5EF4-FFF2-40B4-BE49-F238E27FC236}">
                <a16:creationId xmlns:a16="http://schemas.microsoft.com/office/drawing/2014/main" id="{B884578F-A1CD-87CA-305D-4E555F4A185A}"/>
              </a:ext>
            </a:extLst>
          </p:cNvPr>
          <p:cNvGrpSpPr/>
          <p:nvPr/>
        </p:nvGrpSpPr>
        <p:grpSpPr>
          <a:xfrm>
            <a:off x="627656" y="645874"/>
            <a:ext cx="1639094" cy="369332"/>
            <a:chOff x="627656" y="645874"/>
            <a:chExt cx="1639094" cy="369332"/>
          </a:xfrm>
        </p:grpSpPr>
        <p:sp>
          <p:nvSpPr>
            <p:cNvPr id="3" name="Rectangle 2">
              <a:extLst>
                <a:ext uri="{FF2B5EF4-FFF2-40B4-BE49-F238E27FC236}">
                  <a16:creationId xmlns:a16="http://schemas.microsoft.com/office/drawing/2014/main" id="{3CC6D060-FED5-9ACC-3ADD-9BA8BDDDBEF9}"/>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8CE6CC0-86D7-DC7D-6B4F-345EFAC46D71}"/>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BD872D0-5A3C-11B5-E75C-052CF6E69836}"/>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45FBC6A-0F7B-17D9-B71E-4822E8D1A8F3}"/>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9" name="Freeform: Shape 8">
            <a:extLst>
              <a:ext uri="{FF2B5EF4-FFF2-40B4-BE49-F238E27FC236}">
                <a16:creationId xmlns:a16="http://schemas.microsoft.com/office/drawing/2014/main" id="{9523B175-AF9F-0715-95EF-9B1B6E31017F}"/>
              </a:ext>
            </a:extLst>
          </p:cNvPr>
          <p:cNvSpPr/>
          <p:nvPr/>
        </p:nvSpPr>
        <p:spPr>
          <a:xfrm rot="16200000" flipV="1">
            <a:off x="10252610" y="4677266"/>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0" name="Picture Placeholder 29"/>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4351" b="4351"/>
          <a:stretch>
            <a:fillRect/>
          </a:stretch>
        </p:blipFill>
        <p:spPr/>
      </p:pic>
      <p:pic>
        <p:nvPicPr>
          <p:cNvPr id="33" name="Picture Placeholder 32"/>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6000" b="6000"/>
          <a:stretch>
            <a:fillRect/>
          </a:stretch>
        </p:blipFill>
        <p:spPr/>
      </p:pic>
    </p:spTree>
    <p:extLst>
      <p:ext uri="{BB962C8B-B14F-4D97-AF65-F5344CB8AC3E}">
        <p14:creationId xmlns:p14="http://schemas.microsoft.com/office/powerpoint/2010/main" val="4038568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87FC0BA-09EC-FAE0-0017-EBA479FE8A3F}"/>
              </a:ext>
            </a:extLst>
          </p:cNvPr>
          <p:cNvGrpSpPr/>
          <p:nvPr/>
        </p:nvGrpSpPr>
        <p:grpSpPr>
          <a:xfrm>
            <a:off x="4843850" y="5687089"/>
            <a:ext cx="2430402" cy="387517"/>
            <a:chOff x="5463252" y="1257113"/>
            <a:chExt cx="1251680" cy="431676"/>
          </a:xfrm>
        </p:grpSpPr>
        <p:sp>
          <p:nvSpPr>
            <p:cNvPr id="6" name="Rounded Rectangle 5">
              <a:extLst>
                <a:ext uri="{FF2B5EF4-FFF2-40B4-BE49-F238E27FC236}">
                  <a16:creationId xmlns:a16="http://schemas.microsoft.com/office/drawing/2014/main" id="{29E13FB8-DB90-D7C0-1BAF-5E3E9AAE339F}"/>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6C58996-29DF-FAC5-9D2D-8F7B8740481B}"/>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688325F1-0410-09E7-58B6-7D97DAF4A3BF}"/>
              </a:ext>
            </a:extLst>
          </p:cNvPr>
          <p:cNvGrpSpPr/>
          <p:nvPr/>
        </p:nvGrpSpPr>
        <p:grpSpPr>
          <a:xfrm>
            <a:off x="8307245" y="4563773"/>
            <a:ext cx="1251680" cy="431675"/>
            <a:chOff x="5463252" y="1257113"/>
            <a:chExt cx="1251680" cy="431675"/>
          </a:xfrm>
        </p:grpSpPr>
        <p:sp>
          <p:nvSpPr>
            <p:cNvPr id="28" name="Rounded Rectangle 27">
              <a:extLst>
                <a:ext uri="{FF2B5EF4-FFF2-40B4-BE49-F238E27FC236}">
                  <a16:creationId xmlns:a16="http://schemas.microsoft.com/office/drawing/2014/main" id="{BCBA349C-27C3-5A87-39A7-C0F532BC6772}"/>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43A0B85-CB23-BA14-0122-C045CB724997}"/>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D6B8BC1-F293-BF57-0005-F394303E1488}"/>
              </a:ext>
            </a:extLst>
          </p:cNvPr>
          <p:cNvSpPr/>
          <p:nvPr/>
        </p:nvSpPr>
        <p:spPr>
          <a:xfrm>
            <a:off x="9199814" y="645874"/>
            <a:ext cx="1696721" cy="134112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raphic 27">
            <a:extLst>
              <a:ext uri="{FF2B5EF4-FFF2-40B4-BE49-F238E27FC236}">
                <a16:creationId xmlns:a16="http://schemas.microsoft.com/office/drawing/2014/main" id="{E567B273-8722-308C-EC90-D3D68F21A32B}"/>
              </a:ext>
            </a:extLst>
          </p:cNvPr>
          <p:cNvSpPr/>
          <p:nvPr/>
        </p:nvSpPr>
        <p:spPr>
          <a:xfrm>
            <a:off x="5139519" y="2620184"/>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solidFill>
          <a:ln w="9525" cap="flat">
            <a:noFill/>
            <a:prstDash val="solid"/>
            <a:round/>
          </a:ln>
        </p:spPr>
        <p:txBody>
          <a:bodyPr rtlCol="0" anchor="ctr"/>
          <a:lstStyle/>
          <a:p>
            <a:endParaRPr lang="en-US"/>
          </a:p>
        </p:txBody>
      </p:sp>
      <p:sp>
        <p:nvSpPr>
          <p:cNvPr id="4" name="TextBox 3">
            <a:extLst>
              <a:ext uri="{FF2B5EF4-FFF2-40B4-BE49-F238E27FC236}">
                <a16:creationId xmlns:a16="http://schemas.microsoft.com/office/drawing/2014/main" id="{269B1214-5A95-0758-1CC7-D61EE57DC3C7}"/>
              </a:ext>
            </a:extLst>
          </p:cNvPr>
          <p:cNvSpPr txBox="1"/>
          <p:nvPr/>
        </p:nvSpPr>
        <p:spPr>
          <a:xfrm>
            <a:off x="742888" y="3300885"/>
            <a:ext cx="4735118" cy="2708434"/>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We Thrive To Provide The Best Construction </a:t>
            </a:r>
            <a:r>
              <a:rPr lang="en-US" sz="3400" b="1" dirty="0">
                <a:solidFill>
                  <a:schemeClr val="bg1"/>
                </a:solidFill>
                <a:latin typeface="Montserrat" panose="00000500000000000000" pitchFamily="2" charset="0"/>
                <a:cs typeface="Poppins SemiBold" panose="00000700000000000000" pitchFamily="2" charset="0"/>
              </a:rPr>
              <a:t>Service And Erase Your Anxiety</a:t>
            </a:r>
          </a:p>
        </p:txBody>
      </p:sp>
      <p:sp>
        <p:nvSpPr>
          <p:cNvPr id="7" name="TextBox 6">
            <a:extLst>
              <a:ext uri="{FF2B5EF4-FFF2-40B4-BE49-F238E27FC236}">
                <a16:creationId xmlns:a16="http://schemas.microsoft.com/office/drawing/2014/main" id="{E065C0B1-8C6C-4047-244C-94538753BB1C}"/>
              </a:ext>
            </a:extLst>
          </p:cNvPr>
          <p:cNvSpPr txBox="1"/>
          <p:nvPr/>
        </p:nvSpPr>
        <p:spPr>
          <a:xfrm>
            <a:off x="7936729" y="3306174"/>
            <a:ext cx="3018391" cy="1131079"/>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W</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e </a:t>
            </a:r>
            <a:r>
              <a:rPr lang="en-US" sz="900" dirty="0">
                <a:solidFill>
                  <a:schemeClr val="bg1"/>
                </a:solidFill>
                <a:latin typeface="Montserrat Light" pitchFamily="2" charset="77"/>
                <a:ea typeface="Inter" panose="020B0502030000000004" pitchFamily="34" charset="0"/>
                <a:cs typeface="Poppins" panose="00000500000000000000" pitchFamily="2" charset="0"/>
              </a:rPr>
              <a:t>understand your concerns and excel in delivering peace of mind. From concept to completion, our skilled team provides unmatched construction services, erasing anxiety and ensuring satisfaction</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8" name="TextBox 7">
            <a:extLst>
              <a:ext uri="{FF2B5EF4-FFF2-40B4-BE49-F238E27FC236}">
                <a16:creationId xmlns:a16="http://schemas.microsoft.com/office/drawing/2014/main" id="{824C4857-A6F2-C088-98F2-CF083FBF357B}"/>
              </a:ext>
            </a:extLst>
          </p:cNvPr>
          <p:cNvSpPr txBox="1"/>
          <p:nvPr/>
        </p:nvSpPr>
        <p:spPr>
          <a:xfrm>
            <a:off x="762000" y="2219037"/>
            <a:ext cx="1165704" cy="615553"/>
          </a:xfrm>
          <a:prstGeom prst="rect">
            <a:avLst/>
          </a:prstGeom>
          <a:noFill/>
        </p:spPr>
        <p:txBody>
          <a:bodyPr wrap="none" rtlCol="0">
            <a:spAutoFit/>
          </a:bodyPr>
          <a:lstStyle/>
          <a:p>
            <a:r>
              <a:rPr lang="en-US" sz="3400" b="1" dirty="0" smtClean="0">
                <a:solidFill>
                  <a:schemeClr val="bg1"/>
                </a:solidFill>
                <a:latin typeface="Montserrat" panose="00000500000000000000" pitchFamily="2" charset="0"/>
                <a:cs typeface="Poppins SemiBold" panose="00000700000000000000" pitchFamily="2" charset="0"/>
              </a:rPr>
              <a:t>2012</a:t>
            </a:r>
            <a:endParaRPr lang="en-US" sz="3400" b="1" dirty="0">
              <a:solidFill>
                <a:schemeClr val="bg1"/>
              </a:solidFill>
              <a:latin typeface="Montserrat" panose="00000500000000000000" pitchFamily="2" charset="0"/>
              <a:cs typeface="Poppins SemiBold" panose="00000700000000000000" pitchFamily="2" charset="0"/>
            </a:endParaRPr>
          </a:p>
        </p:txBody>
      </p:sp>
      <p:sp>
        <p:nvSpPr>
          <p:cNvPr id="9" name="TextBox 8">
            <a:extLst>
              <a:ext uri="{FF2B5EF4-FFF2-40B4-BE49-F238E27FC236}">
                <a16:creationId xmlns:a16="http://schemas.microsoft.com/office/drawing/2014/main" id="{EE5BBDF3-879A-072B-74E9-43368EDBCBCE}"/>
              </a:ext>
            </a:extLst>
          </p:cNvPr>
          <p:cNvSpPr txBox="1"/>
          <p:nvPr/>
        </p:nvSpPr>
        <p:spPr>
          <a:xfrm>
            <a:off x="762000" y="2765137"/>
            <a:ext cx="870751" cy="292388"/>
          </a:xfrm>
          <a:prstGeom prst="rect">
            <a:avLst/>
          </a:prstGeom>
          <a:noFill/>
        </p:spPr>
        <p:txBody>
          <a:bodyPr wrap="none" rtlCol="0">
            <a:spAutoFit/>
          </a:bodyPr>
          <a:lstStyle/>
          <a:p>
            <a:r>
              <a:rPr lang="en-US" sz="1300" i="1" dirty="0">
                <a:solidFill>
                  <a:schemeClr val="bg1"/>
                </a:solidFill>
                <a:latin typeface="Montserrat" panose="00000500000000000000" pitchFamily="2" charset="0"/>
                <a:cs typeface="Poppins SemiBold" panose="00000700000000000000" pitchFamily="2" charset="0"/>
              </a:rPr>
              <a:t>Agust,21</a:t>
            </a:r>
          </a:p>
        </p:txBody>
      </p:sp>
      <p:sp>
        <p:nvSpPr>
          <p:cNvPr id="10" name="TextBox 9">
            <a:extLst>
              <a:ext uri="{FF2B5EF4-FFF2-40B4-BE49-F238E27FC236}">
                <a16:creationId xmlns:a16="http://schemas.microsoft.com/office/drawing/2014/main" id="{5439CBA2-9490-A8C7-FEB5-2D3621ABA869}"/>
              </a:ext>
            </a:extLst>
          </p:cNvPr>
          <p:cNvSpPr txBox="1"/>
          <p:nvPr/>
        </p:nvSpPr>
        <p:spPr>
          <a:xfrm>
            <a:off x="2223247" y="2219037"/>
            <a:ext cx="2989943" cy="1131079"/>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At Ludhiana Construction, we thrive on delivering excellence, ensuring every project is a seamless experience. From groundbreaking to finishing touches, we erase your anxiety with superior craftsmanship and dedicated service. </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3" name="TextBox 2">
            <a:extLst>
              <a:ext uri="{FF2B5EF4-FFF2-40B4-BE49-F238E27FC236}">
                <a16:creationId xmlns:a16="http://schemas.microsoft.com/office/drawing/2014/main" id="{E107F5E4-F6DE-88E8-6A33-B455C30B45E0}"/>
              </a:ext>
            </a:extLst>
          </p:cNvPr>
          <p:cNvSpPr txBox="1"/>
          <p:nvPr/>
        </p:nvSpPr>
        <p:spPr>
          <a:xfrm>
            <a:off x="5026729" y="5765431"/>
            <a:ext cx="2074607"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1" name="Group 10">
            <a:extLst>
              <a:ext uri="{FF2B5EF4-FFF2-40B4-BE49-F238E27FC236}">
                <a16:creationId xmlns:a16="http://schemas.microsoft.com/office/drawing/2014/main" id="{8FD74D1D-1EB8-24E7-0714-DC50A3E69E9D}"/>
              </a:ext>
            </a:extLst>
          </p:cNvPr>
          <p:cNvGrpSpPr/>
          <p:nvPr/>
        </p:nvGrpSpPr>
        <p:grpSpPr>
          <a:xfrm>
            <a:off x="8659296" y="4693282"/>
            <a:ext cx="643294" cy="172659"/>
            <a:chOff x="980385" y="853520"/>
            <a:chExt cx="643294" cy="172659"/>
          </a:xfrm>
          <a:solidFill>
            <a:schemeClr val="bg1"/>
          </a:solidFill>
        </p:grpSpPr>
        <p:sp>
          <p:nvSpPr>
            <p:cNvPr id="12" name="Freeform 2">
              <a:extLst>
                <a:ext uri="{FF2B5EF4-FFF2-40B4-BE49-F238E27FC236}">
                  <a16:creationId xmlns:a16="http://schemas.microsoft.com/office/drawing/2014/main" id="{7197FAD4-CD87-DA7F-87C8-B7329B853C4D}"/>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3" name="Freeform 3">
              <a:extLst>
                <a:ext uri="{FF2B5EF4-FFF2-40B4-BE49-F238E27FC236}">
                  <a16:creationId xmlns:a16="http://schemas.microsoft.com/office/drawing/2014/main" id="{B27FCD2F-F333-762F-45CE-A625D5A1D5D9}"/>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14" name="Freeform 6">
              <a:extLst>
                <a:ext uri="{FF2B5EF4-FFF2-40B4-BE49-F238E27FC236}">
                  <a16:creationId xmlns:a16="http://schemas.microsoft.com/office/drawing/2014/main" id="{349F3F77-2FD1-F456-ED3A-DA1B4537666A}"/>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15" name="TextBox 14">
            <a:extLst>
              <a:ext uri="{FF2B5EF4-FFF2-40B4-BE49-F238E27FC236}">
                <a16:creationId xmlns:a16="http://schemas.microsoft.com/office/drawing/2014/main" id="{9C67A835-EC3B-1580-838F-7136F629C97D}"/>
              </a:ext>
            </a:extLst>
          </p:cNvPr>
          <p:cNvSpPr txBox="1"/>
          <p:nvPr/>
        </p:nvSpPr>
        <p:spPr>
          <a:xfrm>
            <a:off x="10955120" y="5998288"/>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05</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16" name="Group 15">
            <a:extLst>
              <a:ext uri="{FF2B5EF4-FFF2-40B4-BE49-F238E27FC236}">
                <a16:creationId xmlns:a16="http://schemas.microsoft.com/office/drawing/2014/main" id="{0EF1E3BD-BD9E-69B7-70B0-8AAB1BC83956}"/>
              </a:ext>
            </a:extLst>
          </p:cNvPr>
          <p:cNvGrpSpPr/>
          <p:nvPr/>
        </p:nvGrpSpPr>
        <p:grpSpPr>
          <a:xfrm>
            <a:off x="627656" y="645874"/>
            <a:ext cx="1639094" cy="369332"/>
            <a:chOff x="627656" y="645874"/>
            <a:chExt cx="1639094" cy="369332"/>
          </a:xfrm>
        </p:grpSpPr>
        <p:sp>
          <p:nvSpPr>
            <p:cNvPr id="17" name="Rectangle 16">
              <a:extLst>
                <a:ext uri="{FF2B5EF4-FFF2-40B4-BE49-F238E27FC236}">
                  <a16:creationId xmlns:a16="http://schemas.microsoft.com/office/drawing/2014/main" id="{E5B67AA2-9A2B-0C30-0E3F-E6C939A00E05}"/>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5E15"/>
                </a:solidFill>
              </a:endParaRPr>
            </a:p>
          </p:txBody>
        </p:sp>
        <p:sp>
          <p:nvSpPr>
            <p:cNvPr id="18" name="Rectangle 17">
              <a:extLst>
                <a:ext uri="{FF2B5EF4-FFF2-40B4-BE49-F238E27FC236}">
                  <a16:creationId xmlns:a16="http://schemas.microsoft.com/office/drawing/2014/main" id="{E38F54D9-404D-ABD9-A2F8-071D450FF2D2}"/>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04C073-E052-7E16-2CD3-1CDB48DDBBB4}"/>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02410C7-9AB2-C79A-E303-DB27316A01FA}"/>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1" name="Freeform: Shape 20">
            <a:extLst>
              <a:ext uri="{FF2B5EF4-FFF2-40B4-BE49-F238E27FC236}">
                <a16:creationId xmlns:a16="http://schemas.microsoft.com/office/drawing/2014/main" id="{F92A2D60-65A6-B1AD-D336-1E765D737567}"/>
              </a:ext>
            </a:extLst>
          </p:cNvPr>
          <p:cNvSpPr/>
          <p:nvPr/>
        </p:nvSpPr>
        <p:spPr>
          <a:xfrm rot="16200000" flipV="1">
            <a:off x="10252610" y="4677266"/>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7" name="Rectangle 26">
            <a:extLst>
              <a:ext uri="{FF2B5EF4-FFF2-40B4-BE49-F238E27FC236}">
                <a16:creationId xmlns:a16="http://schemas.microsoft.com/office/drawing/2014/main" id="{38106099-9DFC-6D98-6C86-3DF76F2D47E4}"/>
              </a:ext>
            </a:extLst>
          </p:cNvPr>
          <p:cNvSpPr/>
          <p:nvPr/>
        </p:nvSpPr>
        <p:spPr>
          <a:xfrm>
            <a:off x="0" y="6686453"/>
            <a:ext cx="12192001" cy="172659"/>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Placeholder 21"/>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21978" r="21978"/>
          <a:stretch>
            <a:fillRect/>
          </a:stretch>
        </p:blipFill>
        <p:spPr/>
      </p:pic>
      <p:pic>
        <p:nvPicPr>
          <p:cNvPr id="25" name="Picture Placeholder 24"/>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21978" r="21978"/>
          <a:stretch>
            <a:fillRect/>
          </a:stretch>
        </p:blipFill>
        <p:spPr/>
      </p:pic>
    </p:spTree>
    <p:extLst>
      <p:ext uri="{BB962C8B-B14F-4D97-AF65-F5344CB8AC3E}">
        <p14:creationId xmlns:p14="http://schemas.microsoft.com/office/powerpoint/2010/main" val="2746285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8CDB2F1-FA3F-D27A-3D80-827CF5D4451B}"/>
              </a:ext>
            </a:extLst>
          </p:cNvPr>
          <p:cNvGrpSpPr/>
          <p:nvPr/>
        </p:nvGrpSpPr>
        <p:grpSpPr>
          <a:xfrm>
            <a:off x="9195902" y="4056271"/>
            <a:ext cx="1251680" cy="431675"/>
            <a:chOff x="5463252" y="1257113"/>
            <a:chExt cx="1251680" cy="431675"/>
          </a:xfrm>
        </p:grpSpPr>
        <p:sp>
          <p:nvSpPr>
            <p:cNvPr id="25" name="Rounded Rectangle 24">
              <a:extLst>
                <a:ext uri="{FF2B5EF4-FFF2-40B4-BE49-F238E27FC236}">
                  <a16:creationId xmlns:a16="http://schemas.microsoft.com/office/drawing/2014/main" id="{5545C167-3801-0CCA-3543-5F921874E5F5}"/>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1FA6068-94AD-EA2B-5AA6-A13AB6EDFA15}"/>
                </a:ext>
              </a:extLst>
            </p:cNvPr>
            <p:cNvSpPr/>
            <p:nvPr/>
          </p:nvSpPr>
          <p:spPr>
            <a:xfrm>
              <a:off x="5593876" y="1261641"/>
              <a:ext cx="990432" cy="427147"/>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1BA85373-E944-DDB7-03EF-F264D4E79088}"/>
              </a:ext>
            </a:extLst>
          </p:cNvPr>
          <p:cNvGrpSpPr/>
          <p:nvPr/>
        </p:nvGrpSpPr>
        <p:grpSpPr>
          <a:xfrm>
            <a:off x="977900" y="5417336"/>
            <a:ext cx="2428250" cy="387517"/>
            <a:chOff x="5463252" y="1257113"/>
            <a:chExt cx="1251680" cy="431676"/>
          </a:xfrm>
        </p:grpSpPr>
        <p:sp>
          <p:nvSpPr>
            <p:cNvPr id="4" name="Rounded Rectangle 3">
              <a:extLst>
                <a:ext uri="{FF2B5EF4-FFF2-40B4-BE49-F238E27FC236}">
                  <a16:creationId xmlns:a16="http://schemas.microsoft.com/office/drawing/2014/main" id="{8FEBC8C1-B689-F9BD-FBD6-DC745C05455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A37F869-00AC-97BB-F1B3-07D1D90057E1}"/>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64FF57EE-FCF4-D734-892E-5678795B6FEE}"/>
              </a:ext>
            </a:extLst>
          </p:cNvPr>
          <p:cNvSpPr/>
          <p:nvPr/>
        </p:nvSpPr>
        <p:spPr>
          <a:xfrm>
            <a:off x="4597951" y="4443676"/>
            <a:ext cx="4183074" cy="173872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27">
            <a:extLst>
              <a:ext uri="{FF2B5EF4-FFF2-40B4-BE49-F238E27FC236}">
                <a16:creationId xmlns:a16="http://schemas.microsoft.com/office/drawing/2014/main" id="{EEA1F769-CD93-FB11-E8C2-EB3B35A4BE4B}"/>
              </a:ext>
            </a:extLst>
          </p:cNvPr>
          <p:cNvSpPr/>
          <p:nvPr/>
        </p:nvSpPr>
        <p:spPr>
          <a:xfrm>
            <a:off x="3308579" y="649480"/>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6" name="TextBox 5">
            <a:extLst>
              <a:ext uri="{FF2B5EF4-FFF2-40B4-BE49-F238E27FC236}">
                <a16:creationId xmlns:a16="http://schemas.microsoft.com/office/drawing/2014/main" id="{7F31533A-CFB4-9A35-53BC-80C34704FD34}"/>
              </a:ext>
            </a:extLst>
          </p:cNvPr>
          <p:cNvSpPr txBox="1"/>
          <p:nvPr/>
        </p:nvSpPr>
        <p:spPr>
          <a:xfrm>
            <a:off x="5721902" y="1981200"/>
            <a:ext cx="4127500" cy="166199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The Main Goal Of </a:t>
            </a:r>
            <a:r>
              <a:rPr lang="en-US" sz="3400" b="1" dirty="0">
                <a:solidFill>
                  <a:schemeClr val="bg1"/>
                </a:solidFill>
                <a:latin typeface="Montserrat" panose="00000500000000000000" pitchFamily="2" charset="0"/>
                <a:cs typeface="Poppins SemiBold" panose="00000700000000000000" pitchFamily="2" charset="0"/>
              </a:rPr>
              <a:t>Our Construction Company</a:t>
            </a:r>
          </a:p>
        </p:txBody>
      </p:sp>
      <p:sp>
        <p:nvSpPr>
          <p:cNvPr id="7" name="TextBox 6">
            <a:extLst>
              <a:ext uri="{FF2B5EF4-FFF2-40B4-BE49-F238E27FC236}">
                <a16:creationId xmlns:a16="http://schemas.microsoft.com/office/drawing/2014/main" id="{B688613E-E342-CBE0-AEF3-DE5272855E11}"/>
              </a:ext>
            </a:extLst>
          </p:cNvPr>
          <p:cNvSpPr txBox="1"/>
          <p:nvPr/>
        </p:nvSpPr>
        <p:spPr>
          <a:xfrm>
            <a:off x="977900" y="4272109"/>
            <a:ext cx="3205174" cy="923330"/>
          </a:xfrm>
          <a:prstGeom prst="rect">
            <a:avLst/>
          </a:prstGeom>
          <a:noFill/>
        </p:spPr>
        <p:txBody>
          <a:bodyPr wrap="square" rtlCol="0">
            <a:spAutoFit/>
          </a:bodyPr>
          <a:lstStyle/>
          <a:p>
            <a:pP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Our </a:t>
            </a:r>
            <a:r>
              <a:rPr lang="en-US" sz="900" dirty="0">
                <a:solidFill>
                  <a:schemeClr val="bg1"/>
                </a:solidFill>
                <a:latin typeface="Montserrat Light" pitchFamily="2" charset="77"/>
                <a:ea typeface="Inter" panose="020B0502030000000004" pitchFamily="34" charset="0"/>
                <a:cs typeface="Poppins" panose="00000500000000000000" pitchFamily="2" charset="0"/>
              </a:rPr>
              <a:t>main goal at Ludhiana Construction is to redefine excellence in construction, delivering superior quality and innovation while ensuring client satisfaction and fostering lasting relationships.</a:t>
            </a:r>
            <a:r>
              <a:rPr lang="en-GB"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8" name="TextBox 7">
            <a:extLst>
              <a:ext uri="{FF2B5EF4-FFF2-40B4-BE49-F238E27FC236}">
                <a16:creationId xmlns:a16="http://schemas.microsoft.com/office/drawing/2014/main" id="{0AADA5B5-9D00-5209-5189-E02607114BA2}"/>
              </a:ext>
            </a:extLst>
          </p:cNvPr>
          <p:cNvSpPr txBox="1"/>
          <p:nvPr/>
        </p:nvSpPr>
        <p:spPr>
          <a:xfrm>
            <a:off x="4973718" y="4548228"/>
            <a:ext cx="2949914" cy="492443"/>
          </a:xfrm>
          <a:prstGeom prst="rect">
            <a:avLst/>
          </a:prstGeom>
          <a:noFill/>
        </p:spPr>
        <p:txBody>
          <a:bodyPr wrap="square" rtlCol="0">
            <a:spAutoFit/>
          </a:bodyPr>
          <a:lstStyle/>
          <a:p>
            <a:r>
              <a:rPr lang="en-US" sz="1300" dirty="0">
                <a:solidFill>
                  <a:schemeClr val="bg1"/>
                </a:solidFill>
                <a:latin typeface="Montserrat Medium" panose="00000600000000000000" pitchFamily="2" charset="0"/>
                <a:cs typeface="Poppins Medium" pitchFamily="2" charset="77"/>
              </a:rPr>
              <a:t>Empowering Visions Through Exceptional Construction</a:t>
            </a:r>
            <a:endParaRPr lang="en-US" sz="1300" dirty="0">
              <a:solidFill>
                <a:schemeClr val="bg1"/>
              </a:solidFill>
              <a:latin typeface="Montserrat Medium" panose="00000600000000000000" pitchFamily="2" charset="0"/>
              <a:cs typeface="Poppins Medium" pitchFamily="2" charset="77"/>
            </a:endParaRPr>
          </a:p>
        </p:txBody>
      </p:sp>
      <p:sp>
        <p:nvSpPr>
          <p:cNvPr id="9" name="TextBox 8">
            <a:extLst>
              <a:ext uri="{FF2B5EF4-FFF2-40B4-BE49-F238E27FC236}">
                <a16:creationId xmlns:a16="http://schemas.microsoft.com/office/drawing/2014/main" id="{42B6E839-3A5D-0461-652D-7EB6155C6167}"/>
              </a:ext>
            </a:extLst>
          </p:cNvPr>
          <p:cNvSpPr txBox="1"/>
          <p:nvPr/>
        </p:nvSpPr>
        <p:spPr>
          <a:xfrm>
            <a:off x="4984678" y="5040671"/>
            <a:ext cx="3225872" cy="1131079"/>
          </a:xfrm>
          <a:prstGeom prst="rect">
            <a:avLst/>
          </a:prstGeom>
          <a:noFill/>
        </p:spPr>
        <p:txBody>
          <a:bodyPr wrap="square" rtlCol="0">
            <a:spAutoFit/>
          </a:bodyPr>
          <a:lstStyle/>
          <a:p>
            <a:pP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The </a:t>
            </a:r>
            <a:r>
              <a:rPr lang="en-US" sz="900" dirty="0">
                <a:solidFill>
                  <a:schemeClr val="bg1"/>
                </a:solidFill>
                <a:latin typeface="Montserrat Light" pitchFamily="2" charset="77"/>
                <a:ea typeface="Inter" panose="020B0502030000000004" pitchFamily="34" charset="0"/>
                <a:cs typeface="Poppins" panose="00000500000000000000" pitchFamily="2" charset="0"/>
              </a:rPr>
              <a:t>main goal of Ludhiana Construction is to redefine excellence in the construction industry. We aim to deliver superior quality, innovation, and reliability in every project we undertake, ensuring client satisfaction and building lasting relationships</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11" name="TextBox 10">
            <a:extLst>
              <a:ext uri="{FF2B5EF4-FFF2-40B4-BE49-F238E27FC236}">
                <a16:creationId xmlns:a16="http://schemas.microsoft.com/office/drawing/2014/main" id="{C1F4F2F8-D6FF-4E59-76D6-C7E75A3A32DD}"/>
              </a:ext>
            </a:extLst>
          </p:cNvPr>
          <p:cNvSpPr txBox="1"/>
          <p:nvPr/>
        </p:nvSpPr>
        <p:spPr>
          <a:xfrm>
            <a:off x="1136294" y="5495678"/>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2" name="Group 11">
            <a:extLst>
              <a:ext uri="{FF2B5EF4-FFF2-40B4-BE49-F238E27FC236}">
                <a16:creationId xmlns:a16="http://schemas.microsoft.com/office/drawing/2014/main" id="{EA8ECA7A-5D64-4FC1-1EFC-BE5B31C3EEFE}"/>
              </a:ext>
            </a:extLst>
          </p:cNvPr>
          <p:cNvGrpSpPr/>
          <p:nvPr/>
        </p:nvGrpSpPr>
        <p:grpSpPr>
          <a:xfrm>
            <a:off x="9500095" y="4185778"/>
            <a:ext cx="643294" cy="172659"/>
            <a:chOff x="980385" y="853520"/>
            <a:chExt cx="643294" cy="172659"/>
          </a:xfrm>
          <a:solidFill>
            <a:schemeClr val="bg1"/>
          </a:solidFill>
        </p:grpSpPr>
        <p:sp>
          <p:nvSpPr>
            <p:cNvPr id="13" name="Freeform 2">
              <a:extLst>
                <a:ext uri="{FF2B5EF4-FFF2-40B4-BE49-F238E27FC236}">
                  <a16:creationId xmlns:a16="http://schemas.microsoft.com/office/drawing/2014/main" id="{7AF0B847-8DC1-1F8F-C8B1-12E8702463F9}"/>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4" name="Freeform 3">
              <a:extLst>
                <a:ext uri="{FF2B5EF4-FFF2-40B4-BE49-F238E27FC236}">
                  <a16:creationId xmlns:a16="http://schemas.microsoft.com/office/drawing/2014/main" id="{F8F3B2EA-DD13-8DCD-8E40-0D0583F7C159}"/>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15" name="Freeform 6">
              <a:extLst>
                <a:ext uri="{FF2B5EF4-FFF2-40B4-BE49-F238E27FC236}">
                  <a16:creationId xmlns:a16="http://schemas.microsoft.com/office/drawing/2014/main" id="{B79FB291-73FB-367A-C994-6216E4239E27}"/>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16" name="TextBox 15">
            <a:extLst>
              <a:ext uri="{FF2B5EF4-FFF2-40B4-BE49-F238E27FC236}">
                <a16:creationId xmlns:a16="http://schemas.microsoft.com/office/drawing/2014/main" id="{A1FE95C3-9212-D1E6-074D-5F7C265FF942}"/>
              </a:ext>
            </a:extLst>
          </p:cNvPr>
          <p:cNvSpPr txBox="1"/>
          <p:nvPr/>
        </p:nvSpPr>
        <p:spPr>
          <a:xfrm>
            <a:off x="10955120" y="3080892"/>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06</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17" name="Group 16">
            <a:extLst>
              <a:ext uri="{FF2B5EF4-FFF2-40B4-BE49-F238E27FC236}">
                <a16:creationId xmlns:a16="http://schemas.microsoft.com/office/drawing/2014/main" id="{632C4146-99FC-3486-D147-BA7E1FDDEFD8}"/>
              </a:ext>
            </a:extLst>
          </p:cNvPr>
          <p:cNvGrpSpPr/>
          <p:nvPr/>
        </p:nvGrpSpPr>
        <p:grpSpPr>
          <a:xfrm>
            <a:off x="627656" y="645874"/>
            <a:ext cx="1639094" cy="369332"/>
            <a:chOff x="627656" y="645874"/>
            <a:chExt cx="1639094" cy="369332"/>
          </a:xfrm>
        </p:grpSpPr>
        <p:sp>
          <p:nvSpPr>
            <p:cNvPr id="18" name="Rectangle 17">
              <a:extLst>
                <a:ext uri="{FF2B5EF4-FFF2-40B4-BE49-F238E27FC236}">
                  <a16:creationId xmlns:a16="http://schemas.microsoft.com/office/drawing/2014/main" id="{3489AA2E-0646-B267-E10E-5E0050F907B8}"/>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FDB4729-BA2F-0D81-86B5-E90C8B93F283}"/>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61EC25A-EA05-49E4-EEEE-B6B0E7DAEB1D}"/>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31DDD1A-4DF4-6054-BB8E-D289437FBF77}"/>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2" name="Freeform: Shape 21">
            <a:extLst>
              <a:ext uri="{FF2B5EF4-FFF2-40B4-BE49-F238E27FC236}">
                <a16:creationId xmlns:a16="http://schemas.microsoft.com/office/drawing/2014/main" id="{CCCEDD77-81EC-8E78-BF86-9CBA3882C750}"/>
              </a:ext>
            </a:extLst>
          </p:cNvPr>
          <p:cNvSpPr/>
          <p:nvPr/>
        </p:nvSpPr>
        <p:spPr>
          <a:xfrm rot="16200000" flipV="1">
            <a:off x="10252610" y="1759870"/>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23" name="Picture Placeholder 22"/>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9373" b="9373"/>
          <a:stretch>
            <a:fillRect/>
          </a:stretch>
        </p:blipFill>
        <p:spPr/>
      </p:pic>
      <p:pic>
        <p:nvPicPr>
          <p:cNvPr id="27" name="Picture Placeholder 26"/>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10043" r="10043"/>
          <a:stretch>
            <a:fillRect/>
          </a:stretch>
        </p:blipFill>
        <p:spPr/>
      </p:pic>
    </p:spTree>
    <p:extLst>
      <p:ext uri="{BB962C8B-B14F-4D97-AF65-F5344CB8AC3E}">
        <p14:creationId xmlns:p14="http://schemas.microsoft.com/office/powerpoint/2010/main" val="1265509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0CA50D9-F639-BA79-C027-C949B557C2D0}"/>
              </a:ext>
            </a:extLst>
          </p:cNvPr>
          <p:cNvGrpSpPr/>
          <p:nvPr/>
        </p:nvGrpSpPr>
        <p:grpSpPr>
          <a:xfrm>
            <a:off x="3604605" y="5420038"/>
            <a:ext cx="2502826" cy="387517"/>
            <a:chOff x="5463252" y="1257113"/>
            <a:chExt cx="1251680" cy="431676"/>
          </a:xfrm>
        </p:grpSpPr>
        <p:sp>
          <p:nvSpPr>
            <p:cNvPr id="4" name="Rounded Rectangle 3">
              <a:extLst>
                <a:ext uri="{FF2B5EF4-FFF2-40B4-BE49-F238E27FC236}">
                  <a16:creationId xmlns:a16="http://schemas.microsoft.com/office/drawing/2014/main" id="{A258DB0F-5FEE-EA06-0404-19D3D4A4ABE2}"/>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0746EF-8E8E-B2C8-FEF7-7A224EBC28FF}"/>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76056BC5-C389-25BC-3D03-504E654CDC43}"/>
              </a:ext>
            </a:extLst>
          </p:cNvPr>
          <p:cNvGrpSpPr/>
          <p:nvPr/>
        </p:nvGrpSpPr>
        <p:grpSpPr>
          <a:xfrm>
            <a:off x="9987820" y="5497574"/>
            <a:ext cx="1251680" cy="431675"/>
            <a:chOff x="5463252" y="1257113"/>
            <a:chExt cx="1251680" cy="431675"/>
          </a:xfrm>
        </p:grpSpPr>
        <p:sp>
          <p:nvSpPr>
            <p:cNvPr id="27" name="Rounded Rectangle 26">
              <a:extLst>
                <a:ext uri="{FF2B5EF4-FFF2-40B4-BE49-F238E27FC236}">
                  <a16:creationId xmlns:a16="http://schemas.microsoft.com/office/drawing/2014/main" id="{C1FD1E8D-2B67-0013-1601-4FE6E3247C90}"/>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770B8E5-7471-D228-BFA1-DD6C8306D309}"/>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427E243B-6214-7173-F818-B2762FE54728}"/>
              </a:ext>
            </a:extLst>
          </p:cNvPr>
          <p:cNvSpPr/>
          <p:nvPr/>
        </p:nvSpPr>
        <p:spPr>
          <a:xfrm>
            <a:off x="434652" y="512047"/>
            <a:ext cx="2288227" cy="2916953"/>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27">
            <a:extLst>
              <a:ext uri="{FF2B5EF4-FFF2-40B4-BE49-F238E27FC236}">
                <a16:creationId xmlns:a16="http://schemas.microsoft.com/office/drawing/2014/main" id="{A3AFBA68-1408-287F-0179-3B5E3BF39B2F}"/>
              </a:ext>
            </a:extLst>
          </p:cNvPr>
          <p:cNvSpPr/>
          <p:nvPr/>
        </p:nvSpPr>
        <p:spPr>
          <a:xfrm>
            <a:off x="7263891" y="3993050"/>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10" name="Rectangle 9">
            <a:extLst>
              <a:ext uri="{FF2B5EF4-FFF2-40B4-BE49-F238E27FC236}">
                <a16:creationId xmlns:a16="http://schemas.microsoft.com/office/drawing/2014/main" id="{129102B9-024C-78DA-6C8C-5227FCF7C77D}"/>
              </a:ext>
            </a:extLst>
          </p:cNvPr>
          <p:cNvSpPr/>
          <p:nvPr/>
        </p:nvSpPr>
        <p:spPr>
          <a:xfrm>
            <a:off x="9320213" y="912094"/>
            <a:ext cx="195262" cy="195262"/>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CCC372F-4BF1-ABB9-304B-522702D3C535}"/>
              </a:ext>
            </a:extLst>
          </p:cNvPr>
          <p:cNvSpPr txBox="1"/>
          <p:nvPr/>
        </p:nvSpPr>
        <p:spPr>
          <a:xfrm>
            <a:off x="4076703" y="2070100"/>
            <a:ext cx="4061457" cy="2185214"/>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Getting To Know Our Resource </a:t>
            </a:r>
            <a:r>
              <a:rPr lang="en-US" sz="3400" b="1" dirty="0">
                <a:solidFill>
                  <a:schemeClr val="bg1"/>
                </a:solidFill>
                <a:latin typeface="Montserrat" panose="00000500000000000000" pitchFamily="2" charset="0"/>
                <a:cs typeface="Poppins SemiBold" panose="00000700000000000000" pitchFamily="2" charset="0"/>
              </a:rPr>
              <a:t>For</a:t>
            </a:r>
            <a:r>
              <a:rPr lang="en-US" sz="3400" b="1" dirty="0">
                <a:solidFill>
                  <a:srgbClr val="BCF101"/>
                </a:solidFill>
                <a:latin typeface="Montserrat" panose="00000500000000000000" pitchFamily="2" charset="0"/>
                <a:cs typeface="Poppins SemiBold" panose="00000700000000000000" pitchFamily="2" charset="0"/>
              </a:rPr>
              <a:t> </a:t>
            </a:r>
            <a:r>
              <a:rPr lang="en-US" sz="3400" b="1" dirty="0">
                <a:solidFill>
                  <a:schemeClr val="bg1"/>
                </a:solidFill>
                <a:latin typeface="Montserrat" panose="00000500000000000000" pitchFamily="2" charset="0"/>
                <a:cs typeface="Poppins SemiBold" panose="00000700000000000000" pitchFamily="2" charset="0"/>
              </a:rPr>
              <a:t>Construction Process</a:t>
            </a:r>
          </a:p>
        </p:txBody>
      </p:sp>
      <p:sp>
        <p:nvSpPr>
          <p:cNvPr id="7" name="TextBox 6">
            <a:extLst>
              <a:ext uri="{FF2B5EF4-FFF2-40B4-BE49-F238E27FC236}">
                <a16:creationId xmlns:a16="http://schemas.microsoft.com/office/drawing/2014/main" id="{39E53D79-23DB-D9E8-FE69-8879DEB70FDC}"/>
              </a:ext>
            </a:extLst>
          </p:cNvPr>
          <p:cNvSpPr txBox="1"/>
          <p:nvPr/>
        </p:nvSpPr>
        <p:spPr>
          <a:xfrm>
            <a:off x="952500" y="4660900"/>
            <a:ext cx="2459241" cy="1546577"/>
          </a:xfrm>
          <a:prstGeom prst="rect">
            <a:avLst/>
          </a:prstGeom>
          <a:noFill/>
        </p:spPr>
        <p:txBody>
          <a:bodyPr wrap="square" rtlCol="0">
            <a:spAutoFit/>
          </a:bodyPr>
          <a:lstStyle/>
          <a:p>
            <a:pP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Getting </a:t>
            </a:r>
            <a:r>
              <a:rPr lang="en-US" sz="900" dirty="0">
                <a:solidFill>
                  <a:schemeClr val="bg1"/>
                </a:solidFill>
                <a:latin typeface="Montserrat Light" pitchFamily="2" charset="77"/>
                <a:ea typeface="Inter" panose="020B0502030000000004" pitchFamily="34" charset="0"/>
                <a:cs typeface="Poppins" panose="00000500000000000000" pitchFamily="2" charset="0"/>
              </a:rPr>
              <a:t>to know our resources is key to our construction process at Ludhiana Construction. We prioritize understanding and utilizing top-quality materials, skilled labor, and innovative techniques to ensure every project exceeds expectations</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8" name="TextBox 7">
            <a:extLst>
              <a:ext uri="{FF2B5EF4-FFF2-40B4-BE49-F238E27FC236}">
                <a16:creationId xmlns:a16="http://schemas.microsoft.com/office/drawing/2014/main" id="{ABE7FA7C-34A1-8C82-8B89-77EC1F68C59A}"/>
              </a:ext>
            </a:extLst>
          </p:cNvPr>
          <p:cNvSpPr txBox="1"/>
          <p:nvPr/>
        </p:nvSpPr>
        <p:spPr>
          <a:xfrm>
            <a:off x="8354612" y="850926"/>
            <a:ext cx="982270" cy="507831"/>
          </a:xfrm>
          <a:prstGeom prst="rect">
            <a:avLst/>
          </a:prstGeom>
          <a:noFill/>
        </p:spPr>
        <p:txBody>
          <a:bodyPr wrap="square" rtlCol="0">
            <a:spAutoFit/>
          </a:bodyPr>
          <a:lstStyle/>
          <a:p>
            <a:r>
              <a:rPr lang="en-US" sz="900" dirty="0" smtClean="0">
                <a:solidFill>
                  <a:schemeClr val="bg1"/>
                </a:solidFill>
                <a:latin typeface="Montserrat Medium" panose="00000600000000000000" pitchFamily="2" charset="0"/>
                <a:cs typeface="Poppins Medium" pitchFamily="2" charset="77"/>
              </a:rPr>
              <a:t>Transforming Visions Into Reality</a:t>
            </a:r>
            <a:endParaRPr lang="en-US" sz="900" dirty="0">
              <a:solidFill>
                <a:schemeClr val="bg1"/>
              </a:solidFill>
              <a:latin typeface="Montserrat Medium" panose="00000600000000000000" pitchFamily="2" charset="0"/>
              <a:cs typeface="Poppins Medium" pitchFamily="2" charset="77"/>
            </a:endParaRPr>
          </a:p>
        </p:txBody>
      </p:sp>
      <p:sp>
        <p:nvSpPr>
          <p:cNvPr id="9" name="TextBox 8">
            <a:extLst>
              <a:ext uri="{FF2B5EF4-FFF2-40B4-BE49-F238E27FC236}">
                <a16:creationId xmlns:a16="http://schemas.microsoft.com/office/drawing/2014/main" id="{A44858B3-80AC-883E-36DE-1D3CD0FED45D}"/>
              </a:ext>
            </a:extLst>
          </p:cNvPr>
          <p:cNvSpPr txBox="1"/>
          <p:nvPr/>
        </p:nvSpPr>
        <p:spPr>
          <a:xfrm>
            <a:off x="8354611" y="1335690"/>
            <a:ext cx="3010595" cy="715581"/>
          </a:xfrm>
          <a:prstGeom prst="rect">
            <a:avLst/>
          </a:prstGeom>
          <a:noFill/>
        </p:spPr>
        <p:txBody>
          <a:bodyPr wrap="square" rtlCol="0">
            <a:spAutoFit/>
          </a:bodyPr>
          <a:lstStyle/>
          <a:p>
            <a:pPr>
              <a:lnSpc>
                <a:spcPct val="150000"/>
              </a:lnSpc>
            </a:pP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With </a:t>
            </a:r>
            <a:r>
              <a:rPr lang="en-US" sz="900" dirty="0">
                <a:solidFill>
                  <a:schemeClr val="bg1"/>
                </a:solidFill>
                <a:latin typeface="Montserrat Light" pitchFamily="2" charset="77"/>
                <a:ea typeface="Inter" panose="020B0502030000000004" pitchFamily="34" charset="0"/>
                <a:cs typeface="Poppins" panose="00000500000000000000" pitchFamily="2" charset="0"/>
              </a:rPr>
              <a:t>a commitment to quality craftsmanship and innovative solutions, we transform visions into reality</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12" name="TextBox 11">
            <a:extLst>
              <a:ext uri="{FF2B5EF4-FFF2-40B4-BE49-F238E27FC236}">
                <a16:creationId xmlns:a16="http://schemas.microsoft.com/office/drawing/2014/main" id="{37B0DFA4-EB66-772B-A2DA-3FE0EDD51071}"/>
              </a:ext>
            </a:extLst>
          </p:cNvPr>
          <p:cNvSpPr txBox="1"/>
          <p:nvPr/>
        </p:nvSpPr>
        <p:spPr>
          <a:xfrm>
            <a:off x="3846004" y="5498380"/>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FA0C86AA-6B69-A1DA-8C48-49907D28D576}"/>
              </a:ext>
            </a:extLst>
          </p:cNvPr>
          <p:cNvGrpSpPr/>
          <p:nvPr/>
        </p:nvGrpSpPr>
        <p:grpSpPr>
          <a:xfrm>
            <a:off x="10292013" y="5641174"/>
            <a:ext cx="643294" cy="172659"/>
            <a:chOff x="980385" y="853520"/>
            <a:chExt cx="643294" cy="172659"/>
          </a:xfrm>
          <a:solidFill>
            <a:schemeClr val="bg1"/>
          </a:solidFill>
        </p:grpSpPr>
        <p:sp>
          <p:nvSpPr>
            <p:cNvPr id="14" name="Freeform 2">
              <a:extLst>
                <a:ext uri="{FF2B5EF4-FFF2-40B4-BE49-F238E27FC236}">
                  <a16:creationId xmlns:a16="http://schemas.microsoft.com/office/drawing/2014/main" id="{BC96C651-6564-7751-2C94-AFECFC8FE15E}"/>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5" name="Freeform 3">
              <a:extLst>
                <a:ext uri="{FF2B5EF4-FFF2-40B4-BE49-F238E27FC236}">
                  <a16:creationId xmlns:a16="http://schemas.microsoft.com/office/drawing/2014/main" id="{B791164C-3471-D38D-D367-1B508F396587}"/>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16" name="Freeform 6">
              <a:extLst>
                <a:ext uri="{FF2B5EF4-FFF2-40B4-BE49-F238E27FC236}">
                  <a16:creationId xmlns:a16="http://schemas.microsoft.com/office/drawing/2014/main" id="{3EB10D30-9923-8CA5-9AB2-6A05FB9CE75D}"/>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17" name="TextBox 16">
            <a:extLst>
              <a:ext uri="{FF2B5EF4-FFF2-40B4-BE49-F238E27FC236}">
                <a16:creationId xmlns:a16="http://schemas.microsoft.com/office/drawing/2014/main" id="{23DB84E8-A465-E8A2-A8EE-EF09C66F5C52}"/>
              </a:ext>
            </a:extLst>
          </p:cNvPr>
          <p:cNvSpPr txBox="1"/>
          <p:nvPr/>
        </p:nvSpPr>
        <p:spPr>
          <a:xfrm>
            <a:off x="11122447" y="512047"/>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07</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18" name="Group 17">
            <a:extLst>
              <a:ext uri="{FF2B5EF4-FFF2-40B4-BE49-F238E27FC236}">
                <a16:creationId xmlns:a16="http://schemas.microsoft.com/office/drawing/2014/main" id="{44C866E1-FCD5-C2CD-3D09-2F0E75372EDD}"/>
              </a:ext>
            </a:extLst>
          </p:cNvPr>
          <p:cNvGrpSpPr/>
          <p:nvPr/>
        </p:nvGrpSpPr>
        <p:grpSpPr>
          <a:xfrm>
            <a:off x="4129774" y="1358757"/>
            <a:ext cx="1639094" cy="369332"/>
            <a:chOff x="627656" y="645874"/>
            <a:chExt cx="1639094" cy="369332"/>
          </a:xfrm>
        </p:grpSpPr>
        <p:sp>
          <p:nvSpPr>
            <p:cNvPr id="19" name="Rectangle 18">
              <a:extLst>
                <a:ext uri="{FF2B5EF4-FFF2-40B4-BE49-F238E27FC236}">
                  <a16:creationId xmlns:a16="http://schemas.microsoft.com/office/drawing/2014/main" id="{8A644148-6321-FC3B-B076-FF71E31FAAE0}"/>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7AF6977-84C4-7C23-8667-62FCA0D6C6CD}"/>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8ADCF50-3379-4298-168C-B99157DE5FDA}"/>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1FD05B5-E232-6722-0BD7-69D7C3D68EF0}"/>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3" name="Freeform: Shape 22">
            <a:extLst>
              <a:ext uri="{FF2B5EF4-FFF2-40B4-BE49-F238E27FC236}">
                <a16:creationId xmlns:a16="http://schemas.microsoft.com/office/drawing/2014/main" id="{EF94A9B2-7CB0-1CE0-6267-C21EBB2A4AD3}"/>
              </a:ext>
            </a:extLst>
          </p:cNvPr>
          <p:cNvSpPr/>
          <p:nvPr/>
        </p:nvSpPr>
        <p:spPr>
          <a:xfrm rot="10800000" flipV="1">
            <a:off x="3630378" y="4954524"/>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24" name="Picture Placeholder 23"/>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20980" r="20980"/>
          <a:stretch>
            <a:fillRect/>
          </a:stretch>
        </p:blipFill>
        <p:spPr/>
      </p:pic>
      <p:pic>
        <p:nvPicPr>
          <p:cNvPr id="26" name="Picture Placeholder 25"/>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20684" r="20684"/>
          <a:stretch>
            <a:fillRect/>
          </a:stretch>
        </p:blipFill>
        <p:spPr/>
      </p:pic>
    </p:spTree>
    <p:extLst>
      <p:ext uri="{BB962C8B-B14F-4D97-AF65-F5344CB8AC3E}">
        <p14:creationId xmlns:p14="http://schemas.microsoft.com/office/powerpoint/2010/main" val="1390883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2CA9930-1B62-AA77-EE67-206E552282BD}"/>
              </a:ext>
            </a:extLst>
          </p:cNvPr>
          <p:cNvGrpSpPr/>
          <p:nvPr/>
        </p:nvGrpSpPr>
        <p:grpSpPr>
          <a:xfrm>
            <a:off x="5916698" y="5835567"/>
            <a:ext cx="2361304" cy="387517"/>
            <a:chOff x="5463252" y="1257113"/>
            <a:chExt cx="1251680" cy="431676"/>
          </a:xfrm>
        </p:grpSpPr>
        <p:sp>
          <p:nvSpPr>
            <p:cNvPr id="3" name="Rounded Rectangle 2">
              <a:extLst>
                <a:ext uri="{FF2B5EF4-FFF2-40B4-BE49-F238E27FC236}">
                  <a16:creationId xmlns:a16="http://schemas.microsoft.com/office/drawing/2014/main" id="{0EB28FBB-15BA-EF43-0070-165AD43053F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8C2299E-F92C-D4E2-5D2E-99A25A7B68DC}"/>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5957780A-AD86-651C-E2A1-68BB64B1F3EB}"/>
              </a:ext>
            </a:extLst>
          </p:cNvPr>
          <p:cNvGrpSpPr/>
          <p:nvPr/>
        </p:nvGrpSpPr>
        <p:grpSpPr>
          <a:xfrm>
            <a:off x="4956053" y="2818940"/>
            <a:ext cx="1251680" cy="431675"/>
            <a:chOff x="5463252" y="1257113"/>
            <a:chExt cx="1251680" cy="431675"/>
          </a:xfrm>
        </p:grpSpPr>
        <p:sp>
          <p:nvSpPr>
            <p:cNvPr id="8" name="Rounded Rectangle 7">
              <a:extLst>
                <a:ext uri="{FF2B5EF4-FFF2-40B4-BE49-F238E27FC236}">
                  <a16:creationId xmlns:a16="http://schemas.microsoft.com/office/drawing/2014/main" id="{A8090328-7C29-3F6A-6258-3C3C4A95BF5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0144B6B-4662-6C62-7BEC-6CE8682E0906}"/>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4A30B9B7-8936-2BDF-35CC-A488C9FC7352}"/>
              </a:ext>
            </a:extLst>
          </p:cNvPr>
          <p:cNvSpPr/>
          <p:nvPr/>
        </p:nvSpPr>
        <p:spPr>
          <a:xfrm>
            <a:off x="434652" y="512046"/>
            <a:ext cx="1231587" cy="1265953"/>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raphic 27">
            <a:extLst>
              <a:ext uri="{FF2B5EF4-FFF2-40B4-BE49-F238E27FC236}">
                <a16:creationId xmlns:a16="http://schemas.microsoft.com/office/drawing/2014/main" id="{ABFF9C1A-8C3A-34A0-27C0-829DA97B7F37}"/>
              </a:ext>
            </a:extLst>
          </p:cNvPr>
          <p:cNvSpPr/>
          <p:nvPr/>
        </p:nvSpPr>
        <p:spPr>
          <a:xfrm>
            <a:off x="7649685" y="3577046"/>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6" name="TextBox 5">
            <a:extLst>
              <a:ext uri="{FF2B5EF4-FFF2-40B4-BE49-F238E27FC236}">
                <a16:creationId xmlns:a16="http://schemas.microsoft.com/office/drawing/2014/main" id="{70D6068F-3625-FC33-5E3D-3690E8826E41}"/>
              </a:ext>
            </a:extLst>
          </p:cNvPr>
          <p:cNvSpPr txBox="1"/>
          <p:nvPr/>
        </p:nvSpPr>
        <p:spPr>
          <a:xfrm>
            <a:off x="6225364" y="1497865"/>
            <a:ext cx="5448476" cy="1661993"/>
          </a:xfrm>
          <a:prstGeom prst="rect">
            <a:avLst/>
          </a:prstGeom>
          <a:noFill/>
        </p:spPr>
        <p:txBody>
          <a:bodyPr wrap="square" rtlCol="0">
            <a:spAutoFit/>
          </a:bodyPr>
          <a:lstStyle/>
          <a:p>
            <a:pPr algn="r"/>
            <a:r>
              <a:rPr lang="en-US" sz="3400" b="1" dirty="0">
                <a:solidFill>
                  <a:srgbClr val="FF5E15"/>
                </a:solidFill>
                <a:latin typeface="Montserrat" panose="00000500000000000000" pitchFamily="2" charset="0"/>
                <a:cs typeface="Poppins SemiBold" panose="00000700000000000000" pitchFamily="2" charset="0"/>
              </a:rPr>
              <a:t>What Do We Do? Brief </a:t>
            </a:r>
            <a:r>
              <a:rPr lang="en-US" sz="3400" b="1" dirty="0">
                <a:solidFill>
                  <a:schemeClr val="bg1"/>
                </a:solidFill>
                <a:latin typeface="Montserrat" panose="00000500000000000000" pitchFamily="2" charset="0"/>
                <a:cs typeface="Poppins SemiBold" panose="00000700000000000000" pitchFamily="2" charset="0"/>
              </a:rPr>
              <a:t>Explanation Of Our Construction Service</a:t>
            </a:r>
          </a:p>
        </p:txBody>
      </p:sp>
      <p:sp>
        <p:nvSpPr>
          <p:cNvPr id="7" name="Rectangle 6">
            <a:extLst>
              <a:ext uri="{FF2B5EF4-FFF2-40B4-BE49-F238E27FC236}">
                <a16:creationId xmlns:a16="http://schemas.microsoft.com/office/drawing/2014/main" id="{22B6A8B4-024B-F068-266F-87C30A74F3E8}"/>
              </a:ext>
            </a:extLst>
          </p:cNvPr>
          <p:cNvSpPr/>
          <p:nvPr/>
        </p:nvSpPr>
        <p:spPr>
          <a:xfrm>
            <a:off x="3576464" y="4532324"/>
            <a:ext cx="248290" cy="24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D774A8-F153-458A-D05C-3B81D16C4973}"/>
              </a:ext>
            </a:extLst>
          </p:cNvPr>
          <p:cNvSpPr/>
          <p:nvPr/>
        </p:nvSpPr>
        <p:spPr>
          <a:xfrm>
            <a:off x="637854" y="4109390"/>
            <a:ext cx="248290" cy="24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F6B9B97-5702-95FB-4211-A35C2D26EECD}"/>
              </a:ext>
            </a:extLst>
          </p:cNvPr>
          <p:cNvSpPr txBox="1"/>
          <p:nvPr/>
        </p:nvSpPr>
        <p:spPr>
          <a:xfrm>
            <a:off x="838200" y="4856570"/>
            <a:ext cx="2137559" cy="715581"/>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From initial design to final construction, we manage every aspect of your project</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11" name="TextBox 10">
            <a:extLst>
              <a:ext uri="{FF2B5EF4-FFF2-40B4-BE49-F238E27FC236}">
                <a16:creationId xmlns:a16="http://schemas.microsoft.com/office/drawing/2014/main" id="{22A47992-8D7B-3F24-B0B7-C6232405526F}"/>
              </a:ext>
            </a:extLst>
          </p:cNvPr>
          <p:cNvSpPr txBox="1"/>
          <p:nvPr/>
        </p:nvSpPr>
        <p:spPr>
          <a:xfrm>
            <a:off x="838200" y="4356976"/>
            <a:ext cx="2675732" cy="492443"/>
          </a:xfrm>
          <a:prstGeom prst="rect">
            <a:avLst/>
          </a:prstGeom>
          <a:noFill/>
        </p:spPr>
        <p:txBody>
          <a:bodyPr wrap="none" rtlCol="0">
            <a:spAutoFit/>
          </a:bodyPr>
          <a:lstStyle/>
          <a:p>
            <a:r>
              <a:rPr lang="en-US" sz="1300" dirty="0" smtClean="0">
                <a:solidFill>
                  <a:srgbClr val="FF5E15"/>
                </a:solidFill>
                <a:latin typeface="Montserrat Medium" panose="00000600000000000000" pitchFamily="2" charset="0"/>
                <a:cs typeface="Poppins SemiBold" panose="00000700000000000000" pitchFamily="2" charset="0"/>
              </a:rPr>
              <a:t>Comprehensive Construction</a:t>
            </a:r>
          </a:p>
          <a:p>
            <a:r>
              <a:rPr lang="en-US" sz="1300" dirty="0" smtClean="0">
                <a:solidFill>
                  <a:srgbClr val="FF5E15"/>
                </a:solidFill>
                <a:latin typeface="Montserrat Medium" panose="00000600000000000000" pitchFamily="2" charset="0"/>
                <a:cs typeface="Poppins SemiBold" panose="00000700000000000000" pitchFamily="2" charset="0"/>
              </a:rPr>
              <a:t>Solutions</a:t>
            </a:r>
            <a:endParaRPr lang="en-US" sz="1300" dirty="0">
              <a:solidFill>
                <a:srgbClr val="FF5E15"/>
              </a:solidFill>
              <a:latin typeface="Montserrat Medium" panose="00000600000000000000" pitchFamily="2" charset="0"/>
              <a:cs typeface="Poppins SemiBold" panose="00000700000000000000" pitchFamily="2" charset="0"/>
            </a:endParaRPr>
          </a:p>
        </p:txBody>
      </p:sp>
      <p:sp>
        <p:nvSpPr>
          <p:cNvPr id="12" name="TextBox 11">
            <a:extLst>
              <a:ext uri="{FF2B5EF4-FFF2-40B4-BE49-F238E27FC236}">
                <a16:creationId xmlns:a16="http://schemas.microsoft.com/office/drawing/2014/main" id="{07896E73-8CFD-82E4-F591-6D5DAE7E57D1}"/>
              </a:ext>
            </a:extLst>
          </p:cNvPr>
          <p:cNvSpPr txBox="1"/>
          <p:nvPr/>
        </p:nvSpPr>
        <p:spPr>
          <a:xfrm>
            <a:off x="3811735" y="5279504"/>
            <a:ext cx="2137559" cy="507831"/>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Specializing in both residential homes and commercial buildings</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13" name="TextBox 12">
            <a:extLst>
              <a:ext uri="{FF2B5EF4-FFF2-40B4-BE49-F238E27FC236}">
                <a16:creationId xmlns:a16="http://schemas.microsoft.com/office/drawing/2014/main" id="{7C86A5EB-E5A2-EC2E-8F35-75B5D47A4F1A}"/>
              </a:ext>
            </a:extLst>
          </p:cNvPr>
          <p:cNvSpPr txBox="1"/>
          <p:nvPr/>
        </p:nvSpPr>
        <p:spPr>
          <a:xfrm>
            <a:off x="3811735" y="4779910"/>
            <a:ext cx="2056973" cy="492443"/>
          </a:xfrm>
          <a:prstGeom prst="rect">
            <a:avLst/>
          </a:prstGeom>
          <a:noFill/>
        </p:spPr>
        <p:txBody>
          <a:bodyPr wrap="none" rtlCol="0">
            <a:spAutoFit/>
          </a:bodyPr>
          <a:lstStyle/>
          <a:p>
            <a:r>
              <a:rPr lang="en-US" sz="1300" dirty="0" smtClean="0">
                <a:solidFill>
                  <a:srgbClr val="FF5E15"/>
                </a:solidFill>
                <a:latin typeface="Montserrat Medium" panose="00000600000000000000" pitchFamily="2" charset="0"/>
                <a:cs typeface="Poppins SemiBold" panose="00000700000000000000" pitchFamily="2" charset="0"/>
              </a:rPr>
              <a:t>Residential And</a:t>
            </a:r>
            <a:br>
              <a:rPr lang="en-US" sz="1300" dirty="0" smtClean="0">
                <a:solidFill>
                  <a:srgbClr val="FF5E15"/>
                </a:solidFill>
                <a:latin typeface="Montserrat Medium" panose="00000600000000000000" pitchFamily="2" charset="0"/>
                <a:cs typeface="Poppins SemiBold" panose="00000700000000000000" pitchFamily="2" charset="0"/>
              </a:rPr>
            </a:br>
            <a:r>
              <a:rPr lang="en-US" sz="1300" dirty="0" smtClean="0">
                <a:solidFill>
                  <a:srgbClr val="FF5E15"/>
                </a:solidFill>
                <a:latin typeface="Montserrat Medium" panose="00000600000000000000" pitchFamily="2" charset="0"/>
                <a:cs typeface="Poppins SemiBold" panose="00000700000000000000" pitchFamily="2" charset="0"/>
              </a:rPr>
              <a:t>Commercial Expertise</a:t>
            </a:r>
            <a:endParaRPr lang="en-US" sz="1300" dirty="0">
              <a:solidFill>
                <a:srgbClr val="FF5E15"/>
              </a:solidFill>
              <a:latin typeface="Montserrat Medium" panose="00000600000000000000" pitchFamily="2" charset="0"/>
              <a:cs typeface="Poppins SemiBold" panose="00000700000000000000" pitchFamily="2" charset="0"/>
            </a:endParaRPr>
          </a:p>
        </p:txBody>
      </p:sp>
      <p:sp>
        <p:nvSpPr>
          <p:cNvPr id="19" name="TextBox 18">
            <a:extLst>
              <a:ext uri="{FF2B5EF4-FFF2-40B4-BE49-F238E27FC236}">
                <a16:creationId xmlns:a16="http://schemas.microsoft.com/office/drawing/2014/main" id="{79354859-E823-0942-F195-AD983094053B}"/>
              </a:ext>
            </a:extLst>
          </p:cNvPr>
          <p:cNvSpPr txBox="1"/>
          <p:nvPr/>
        </p:nvSpPr>
        <p:spPr>
          <a:xfrm>
            <a:off x="6041612" y="5913909"/>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20" name="Group 19">
            <a:extLst>
              <a:ext uri="{FF2B5EF4-FFF2-40B4-BE49-F238E27FC236}">
                <a16:creationId xmlns:a16="http://schemas.microsoft.com/office/drawing/2014/main" id="{F2784AC3-92D5-D29A-A637-9DFF4D73646D}"/>
              </a:ext>
            </a:extLst>
          </p:cNvPr>
          <p:cNvGrpSpPr/>
          <p:nvPr/>
        </p:nvGrpSpPr>
        <p:grpSpPr>
          <a:xfrm>
            <a:off x="5273404" y="2942191"/>
            <a:ext cx="643294" cy="172659"/>
            <a:chOff x="980385" y="853520"/>
            <a:chExt cx="643294" cy="172659"/>
          </a:xfrm>
          <a:solidFill>
            <a:schemeClr val="bg1"/>
          </a:solidFill>
        </p:grpSpPr>
        <p:sp>
          <p:nvSpPr>
            <p:cNvPr id="21" name="Freeform 2">
              <a:extLst>
                <a:ext uri="{FF2B5EF4-FFF2-40B4-BE49-F238E27FC236}">
                  <a16:creationId xmlns:a16="http://schemas.microsoft.com/office/drawing/2014/main" id="{E5B72D9A-BE82-5C3B-6519-2B117C22D7FF}"/>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22" name="Freeform 3">
              <a:extLst>
                <a:ext uri="{FF2B5EF4-FFF2-40B4-BE49-F238E27FC236}">
                  <a16:creationId xmlns:a16="http://schemas.microsoft.com/office/drawing/2014/main" id="{54296300-DE79-518D-DBBB-7DB6B9C3BA3A}"/>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23" name="Freeform 6">
              <a:extLst>
                <a:ext uri="{FF2B5EF4-FFF2-40B4-BE49-F238E27FC236}">
                  <a16:creationId xmlns:a16="http://schemas.microsoft.com/office/drawing/2014/main" id="{B39DD635-EC8D-F0D4-BAE2-256EE5B5AE36}"/>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4" name="TextBox 23">
            <a:extLst>
              <a:ext uri="{FF2B5EF4-FFF2-40B4-BE49-F238E27FC236}">
                <a16:creationId xmlns:a16="http://schemas.microsoft.com/office/drawing/2014/main" id="{7CFA0634-6A69-8846-46FE-451AC0D263DC}"/>
              </a:ext>
            </a:extLst>
          </p:cNvPr>
          <p:cNvSpPr txBox="1"/>
          <p:nvPr/>
        </p:nvSpPr>
        <p:spPr>
          <a:xfrm>
            <a:off x="11122447" y="512047"/>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08</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5" name="Group 24">
            <a:extLst>
              <a:ext uri="{FF2B5EF4-FFF2-40B4-BE49-F238E27FC236}">
                <a16:creationId xmlns:a16="http://schemas.microsoft.com/office/drawing/2014/main" id="{2257AB69-2C00-57A3-1DA6-7C1B8F680A77}"/>
              </a:ext>
            </a:extLst>
          </p:cNvPr>
          <p:cNvGrpSpPr/>
          <p:nvPr/>
        </p:nvGrpSpPr>
        <p:grpSpPr>
          <a:xfrm>
            <a:off x="5101726" y="575709"/>
            <a:ext cx="1639094" cy="369332"/>
            <a:chOff x="627656" y="645874"/>
            <a:chExt cx="1639094" cy="369332"/>
          </a:xfrm>
        </p:grpSpPr>
        <p:sp>
          <p:nvSpPr>
            <p:cNvPr id="26" name="Rectangle 25">
              <a:extLst>
                <a:ext uri="{FF2B5EF4-FFF2-40B4-BE49-F238E27FC236}">
                  <a16:creationId xmlns:a16="http://schemas.microsoft.com/office/drawing/2014/main" id="{EDC45936-C40E-4668-0822-26F5A16EE979}"/>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5B27C9B-96EE-88EA-0FA5-F05A31B73C77}"/>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2CD43C9-2098-3162-5C5D-FDF2482C1410}"/>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2F76144-860D-A0A2-E0AB-17D88A1106EC}"/>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30" name="Freeform: Shape 29">
            <a:extLst>
              <a:ext uri="{FF2B5EF4-FFF2-40B4-BE49-F238E27FC236}">
                <a16:creationId xmlns:a16="http://schemas.microsoft.com/office/drawing/2014/main" id="{F4DA73C5-D301-A1D0-9DD6-0C352D714B70}"/>
              </a:ext>
            </a:extLst>
          </p:cNvPr>
          <p:cNvSpPr/>
          <p:nvPr/>
        </p:nvSpPr>
        <p:spPr>
          <a:xfrm rot="10800000" flipV="1">
            <a:off x="3770568" y="2494968"/>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6" name="Picture Placeholder 15"/>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906" b="906"/>
          <a:stretch>
            <a:fillRect/>
          </a:stretch>
        </p:blipFill>
        <p:spPr/>
      </p:pic>
      <p:pic>
        <p:nvPicPr>
          <p:cNvPr id="31" name="Picture Placeholder 30"/>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13390" r="13390"/>
          <a:stretch>
            <a:fillRect/>
          </a:stretch>
        </p:blipFill>
        <p:spPr/>
      </p:pic>
    </p:spTree>
    <p:extLst>
      <p:ext uri="{BB962C8B-B14F-4D97-AF65-F5344CB8AC3E}">
        <p14:creationId xmlns:p14="http://schemas.microsoft.com/office/powerpoint/2010/main" val="2607093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4CAFDA-9972-0C27-C293-3E2EA4F72CC5}"/>
              </a:ext>
            </a:extLst>
          </p:cNvPr>
          <p:cNvGrpSpPr/>
          <p:nvPr/>
        </p:nvGrpSpPr>
        <p:grpSpPr>
          <a:xfrm>
            <a:off x="4233724" y="5680668"/>
            <a:ext cx="2471875" cy="387517"/>
            <a:chOff x="5463252" y="1257113"/>
            <a:chExt cx="1251680" cy="431676"/>
          </a:xfrm>
        </p:grpSpPr>
        <p:sp>
          <p:nvSpPr>
            <p:cNvPr id="3" name="Rounded Rectangle 2">
              <a:extLst>
                <a:ext uri="{FF2B5EF4-FFF2-40B4-BE49-F238E27FC236}">
                  <a16:creationId xmlns:a16="http://schemas.microsoft.com/office/drawing/2014/main" id="{847B9CFC-4F71-16C4-79B4-C4B95D98A198}"/>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CC58A5C-18B1-EBF7-FD06-678E56BDD934}"/>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048B63E7-9CDA-C419-AB5A-0B81A0E86AE4}"/>
              </a:ext>
            </a:extLst>
          </p:cNvPr>
          <p:cNvGrpSpPr/>
          <p:nvPr/>
        </p:nvGrpSpPr>
        <p:grpSpPr>
          <a:xfrm>
            <a:off x="1117599" y="661323"/>
            <a:ext cx="1251680" cy="431675"/>
            <a:chOff x="5463252" y="1257113"/>
            <a:chExt cx="1251680" cy="431675"/>
          </a:xfrm>
        </p:grpSpPr>
        <p:sp>
          <p:nvSpPr>
            <p:cNvPr id="9" name="Rounded Rectangle 8">
              <a:extLst>
                <a:ext uri="{FF2B5EF4-FFF2-40B4-BE49-F238E27FC236}">
                  <a16:creationId xmlns:a16="http://schemas.microsoft.com/office/drawing/2014/main" id="{0ED9DEA3-670B-FCF0-BF0E-85D41ADBFBC6}"/>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6C55B49-1DD3-AB9E-FB0A-85DDBC032025}"/>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AB6E38B7-38F9-3E64-D298-CDC17D1034AC}"/>
              </a:ext>
            </a:extLst>
          </p:cNvPr>
          <p:cNvSpPr/>
          <p:nvPr/>
        </p:nvSpPr>
        <p:spPr>
          <a:xfrm>
            <a:off x="0" y="3944160"/>
            <a:ext cx="2936240" cy="291384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Graphic 27">
            <a:extLst>
              <a:ext uri="{FF2B5EF4-FFF2-40B4-BE49-F238E27FC236}">
                <a16:creationId xmlns:a16="http://schemas.microsoft.com/office/drawing/2014/main" id="{BFD64317-A8E7-5064-3D80-73F63E44BE78}"/>
              </a:ext>
            </a:extLst>
          </p:cNvPr>
          <p:cNvSpPr/>
          <p:nvPr/>
        </p:nvSpPr>
        <p:spPr>
          <a:xfrm>
            <a:off x="7297089" y="2221674"/>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11" name="TextBox 10">
            <a:extLst>
              <a:ext uri="{FF2B5EF4-FFF2-40B4-BE49-F238E27FC236}">
                <a16:creationId xmlns:a16="http://schemas.microsoft.com/office/drawing/2014/main" id="{5183C8C0-7BF0-5C78-163C-1C8EB1E11B23}"/>
              </a:ext>
            </a:extLst>
          </p:cNvPr>
          <p:cNvSpPr txBox="1"/>
          <p:nvPr/>
        </p:nvSpPr>
        <p:spPr>
          <a:xfrm>
            <a:off x="1117599" y="1461559"/>
            <a:ext cx="4448628" cy="166199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The Completed </a:t>
            </a:r>
            <a:r>
              <a:rPr lang="en-US" sz="3400" b="1" dirty="0">
                <a:solidFill>
                  <a:schemeClr val="bg1"/>
                </a:solidFill>
                <a:latin typeface="Montserrat" panose="00000500000000000000" pitchFamily="2" charset="0"/>
                <a:cs typeface="Poppins SemiBold" panose="00000700000000000000" pitchFamily="2" charset="0"/>
              </a:rPr>
              <a:t>Construction We Have Done </a:t>
            </a:r>
          </a:p>
        </p:txBody>
      </p:sp>
      <p:cxnSp>
        <p:nvCxnSpPr>
          <p:cNvPr id="23" name="Straight Connector 22">
            <a:extLst>
              <a:ext uri="{FF2B5EF4-FFF2-40B4-BE49-F238E27FC236}">
                <a16:creationId xmlns:a16="http://schemas.microsoft.com/office/drawing/2014/main" id="{441C94EC-22C0-F469-B6E7-710BBFD6716B}"/>
              </a:ext>
            </a:extLst>
          </p:cNvPr>
          <p:cNvCxnSpPr>
            <a:cxnSpLocks/>
          </p:cNvCxnSpPr>
          <p:nvPr/>
        </p:nvCxnSpPr>
        <p:spPr>
          <a:xfrm>
            <a:off x="8507954" y="4065058"/>
            <a:ext cx="0" cy="589589"/>
          </a:xfrm>
          <a:prstGeom prst="line">
            <a:avLst/>
          </a:prstGeom>
          <a:ln w="9525">
            <a:solidFill>
              <a:srgbClr val="FF5E15"/>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CC2240B5-10ED-890E-55E4-FE0C185B7F8C}"/>
              </a:ext>
            </a:extLst>
          </p:cNvPr>
          <p:cNvSpPr/>
          <p:nvPr/>
        </p:nvSpPr>
        <p:spPr>
          <a:xfrm>
            <a:off x="8467528" y="4695406"/>
            <a:ext cx="80852" cy="80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FB344A4B-8E95-E8D0-E456-BC30CE66F272}"/>
              </a:ext>
            </a:extLst>
          </p:cNvPr>
          <p:cNvSpPr/>
          <p:nvPr/>
        </p:nvSpPr>
        <p:spPr>
          <a:xfrm>
            <a:off x="8467528" y="3944160"/>
            <a:ext cx="80852" cy="80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770FFE67-B781-BC2D-0899-5AE67E51BD8B}"/>
              </a:ext>
            </a:extLst>
          </p:cNvPr>
          <p:cNvCxnSpPr>
            <a:cxnSpLocks/>
          </p:cNvCxnSpPr>
          <p:nvPr/>
        </p:nvCxnSpPr>
        <p:spPr>
          <a:xfrm>
            <a:off x="8507954" y="4827058"/>
            <a:ext cx="0" cy="589589"/>
          </a:xfrm>
          <a:prstGeom prst="line">
            <a:avLst/>
          </a:prstGeom>
          <a:ln w="9525">
            <a:solidFill>
              <a:srgbClr val="FF5E15"/>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58B05287-4E9D-5AB6-1840-8A285E984214}"/>
              </a:ext>
            </a:extLst>
          </p:cNvPr>
          <p:cNvSpPr/>
          <p:nvPr/>
        </p:nvSpPr>
        <p:spPr>
          <a:xfrm>
            <a:off x="8467528" y="5462786"/>
            <a:ext cx="80852" cy="80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8B76D89-DB0C-2281-B940-6BB20C94BF03}"/>
              </a:ext>
            </a:extLst>
          </p:cNvPr>
          <p:cNvSpPr txBox="1"/>
          <p:nvPr/>
        </p:nvSpPr>
        <p:spPr>
          <a:xfrm>
            <a:off x="8695391" y="3887024"/>
            <a:ext cx="1630575" cy="215444"/>
          </a:xfrm>
          <a:prstGeom prst="rect">
            <a:avLst/>
          </a:prstGeom>
          <a:noFill/>
        </p:spPr>
        <p:txBody>
          <a:bodyPr wrap="none" rtlCol="0">
            <a:spAutoFit/>
          </a:bodyPr>
          <a:lstStyle/>
          <a:p>
            <a:r>
              <a:rPr lang="en-ID" sz="800" dirty="0">
                <a:solidFill>
                  <a:schemeClr val="bg1"/>
                </a:solidFill>
                <a:latin typeface="Montserrat Medium" panose="00000600000000000000" pitchFamily="2" charset="0"/>
                <a:cs typeface="Poppins" pitchFamily="2" charset="77"/>
              </a:rPr>
              <a:t>Luxurious Residential Villas</a:t>
            </a:r>
            <a:endParaRPr lang="en-US" sz="800" dirty="0">
              <a:solidFill>
                <a:schemeClr val="bg1"/>
              </a:solidFill>
              <a:latin typeface="Montserrat Medium" panose="00000600000000000000" pitchFamily="2" charset="0"/>
              <a:cs typeface="Poppins" pitchFamily="2" charset="77"/>
            </a:endParaRPr>
          </a:p>
        </p:txBody>
      </p:sp>
      <p:sp>
        <p:nvSpPr>
          <p:cNvPr id="29" name="TextBox 28">
            <a:extLst>
              <a:ext uri="{FF2B5EF4-FFF2-40B4-BE49-F238E27FC236}">
                <a16:creationId xmlns:a16="http://schemas.microsoft.com/office/drawing/2014/main" id="{3CC4621D-2977-A3D7-CFBC-8FF33A5007B4}"/>
              </a:ext>
            </a:extLst>
          </p:cNvPr>
          <p:cNvSpPr txBox="1"/>
          <p:nvPr/>
        </p:nvSpPr>
        <p:spPr>
          <a:xfrm>
            <a:off x="8695391" y="4649024"/>
            <a:ext cx="2098651" cy="215444"/>
          </a:xfrm>
          <a:prstGeom prst="rect">
            <a:avLst/>
          </a:prstGeom>
          <a:noFill/>
        </p:spPr>
        <p:txBody>
          <a:bodyPr wrap="none" rtlCol="0">
            <a:spAutoFit/>
          </a:bodyPr>
          <a:lstStyle/>
          <a:p>
            <a:r>
              <a:rPr lang="en-ID" sz="800" dirty="0">
                <a:solidFill>
                  <a:schemeClr val="bg1"/>
                </a:solidFill>
                <a:latin typeface="Montserrat Medium" panose="00000600000000000000" pitchFamily="2" charset="0"/>
                <a:cs typeface="Poppins" pitchFamily="2" charset="77"/>
              </a:rPr>
              <a:t>Renovation and Restoration Projects</a:t>
            </a:r>
            <a:endParaRPr lang="en-US" sz="800" dirty="0">
              <a:solidFill>
                <a:schemeClr val="bg1"/>
              </a:solidFill>
              <a:latin typeface="Montserrat Medium" panose="00000600000000000000" pitchFamily="2" charset="0"/>
              <a:cs typeface="Poppins" pitchFamily="2" charset="77"/>
            </a:endParaRPr>
          </a:p>
        </p:txBody>
      </p:sp>
      <p:sp>
        <p:nvSpPr>
          <p:cNvPr id="30" name="TextBox 29">
            <a:extLst>
              <a:ext uri="{FF2B5EF4-FFF2-40B4-BE49-F238E27FC236}">
                <a16:creationId xmlns:a16="http://schemas.microsoft.com/office/drawing/2014/main" id="{5F7DC488-EAE2-EAD1-84FA-2D146D68E719}"/>
              </a:ext>
            </a:extLst>
          </p:cNvPr>
          <p:cNvSpPr txBox="1"/>
          <p:nvPr/>
        </p:nvSpPr>
        <p:spPr>
          <a:xfrm>
            <a:off x="8695391" y="5390704"/>
            <a:ext cx="1699504" cy="215444"/>
          </a:xfrm>
          <a:prstGeom prst="rect">
            <a:avLst/>
          </a:prstGeom>
          <a:noFill/>
        </p:spPr>
        <p:txBody>
          <a:bodyPr wrap="none" rtlCol="0">
            <a:spAutoFit/>
          </a:bodyPr>
          <a:lstStyle/>
          <a:p>
            <a:r>
              <a:rPr lang="en-ID" sz="800" dirty="0">
                <a:solidFill>
                  <a:schemeClr val="bg1"/>
                </a:solidFill>
                <a:latin typeface="Montserrat Medium" panose="00000600000000000000" pitchFamily="2" charset="0"/>
                <a:cs typeface="Poppins" pitchFamily="2" charset="77"/>
              </a:rPr>
              <a:t>Infrastructure Developments</a:t>
            </a:r>
            <a:endParaRPr lang="en-US" sz="800" dirty="0">
              <a:solidFill>
                <a:schemeClr val="bg1"/>
              </a:solidFill>
              <a:latin typeface="Montserrat Medium" panose="00000600000000000000" pitchFamily="2" charset="0"/>
              <a:cs typeface="Poppins" pitchFamily="2" charset="77"/>
            </a:endParaRPr>
          </a:p>
        </p:txBody>
      </p:sp>
      <p:sp>
        <p:nvSpPr>
          <p:cNvPr id="31" name="TextBox 30">
            <a:extLst>
              <a:ext uri="{FF2B5EF4-FFF2-40B4-BE49-F238E27FC236}">
                <a16:creationId xmlns:a16="http://schemas.microsoft.com/office/drawing/2014/main" id="{2456D5E9-B90B-6756-9D27-29B65234C3F0}"/>
              </a:ext>
            </a:extLst>
          </p:cNvPr>
          <p:cNvSpPr txBox="1"/>
          <p:nvPr/>
        </p:nvSpPr>
        <p:spPr>
          <a:xfrm>
            <a:off x="8695391" y="4057190"/>
            <a:ext cx="2167581" cy="461665"/>
          </a:xfrm>
          <a:prstGeom prst="rect">
            <a:avLst/>
          </a:prstGeom>
          <a:noFill/>
        </p:spPr>
        <p:txBody>
          <a:bodyPr wrap="none" rtlCol="0">
            <a:spAutoFit/>
          </a:bodyPr>
          <a:lstStyle/>
          <a:p>
            <a:pPr>
              <a:lnSpc>
                <a:spcPct val="150000"/>
              </a:lnSpc>
            </a:pPr>
            <a:r>
              <a:rPr lang="en-US" sz="800" dirty="0">
                <a:solidFill>
                  <a:schemeClr val="bg1"/>
                </a:solidFill>
                <a:latin typeface="Montserrat Light" pitchFamily="2" charset="77"/>
                <a:cs typeface="Poppins Light" pitchFamily="2" charset="77"/>
              </a:rPr>
              <a:t>Exemplary craftsmanship and </a:t>
            </a:r>
            <a:r>
              <a:rPr lang="en-US" sz="800" dirty="0" smtClean="0">
                <a:solidFill>
                  <a:schemeClr val="bg1"/>
                </a:solidFill>
                <a:latin typeface="Montserrat Light" pitchFamily="2" charset="77"/>
                <a:cs typeface="Poppins Light" pitchFamily="2" charset="77"/>
              </a:rPr>
              <a:t>bespoke</a:t>
            </a:r>
          </a:p>
          <a:p>
            <a:pPr>
              <a:lnSpc>
                <a:spcPct val="150000"/>
              </a:lnSpc>
            </a:pPr>
            <a:r>
              <a:rPr lang="en-US" sz="800" dirty="0" smtClean="0">
                <a:solidFill>
                  <a:schemeClr val="bg1"/>
                </a:solidFill>
                <a:latin typeface="Montserrat Light" pitchFamily="2" charset="77"/>
                <a:cs typeface="Poppins Light" pitchFamily="2" charset="77"/>
              </a:rPr>
              <a:t>Design.</a:t>
            </a:r>
            <a:endParaRPr lang="en-US" sz="800" dirty="0">
              <a:solidFill>
                <a:schemeClr val="bg1"/>
              </a:solidFill>
              <a:latin typeface="Montserrat Light" pitchFamily="2" charset="77"/>
              <a:cs typeface="Poppins Light" pitchFamily="2" charset="77"/>
            </a:endParaRPr>
          </a:p>
        </p:txBody>
      </p:sp>
      <p:sp>
        <p:nvSpPr>
          <p:cNvPr id="32" name="TextBox 31">
            <a:extLst>
              <a:ext uri="{FF2B5EF4-FFF2-40B4-BE49-F238E27FC236}">
                <a16:creationId xmlns:a16="http://schemas.microsoft.com/office/drawing/2014/main" id="{BF0EE8EA-1D72-FEC5-BB1B-83ADF1ACF3CC}"/>
              </a:ext>
            </a:extLst>
          </p:cNvPr>
          <p:cNvSpPr txBox="1"/>
          <p:nvPr/>
        </p:nvSpPr>
        <p:spPr>
          <a:xfrm>
            <a:off x="8695391" y="4849670"/>
            <a:ext cx="2141933" cy="440890"/>
          </a:xfrm>
          <a:prstGeom prst="rect">
            <a:avLst/>
          </a:prstGeom>
          <a:noFill/>
        </p:spPr>
        <p:txBody>
          <a:bodyPr wrap="none" rtlCol="0">
            <a:spAutoFit/>
          </a:bodyPr>
          <a:lstStyle/>
          <a:p>
            <a:pPr>
              <a:lnSpc>
                <a:spcPct val="150000"/>
              </a:lnSpc>
            </a:pPr>
            <a:r>
              <a:rPr lang="en-US" sz="800" dirty="0">
                <a:solidFill>
                  <a:schemeClr val="bg1"/>
                </a:solidFill>
                <a:latin typeface="Montserrat Light" pitchFamily="2" charset="77"/>
                <a:cs typeface="Poppins Light" pitchFamily="2" charset="77"/>
              </a:rPr>
              <a:t>Preserving historical architecture with </a:t>
            </a:r>
            <a:endParaRPr lang="en-US" sz="800" dirty="0" smtClean="0">
              <a:solidFill>
                <a:schemeClr val="bg1"/>
              </a:solidFill>
              <a:latin typeface="Montserrat Light" pitchFamily="2" charset="77"/>
              <a:cs typeface="Poppins Light" pitchFamily="2" charset="77"/>
            </a:endParaRPr>
          </a:p>
          <a:p>
            <a:pPr>
              <a:lnSpc>
                <a:spcPct val="150000"/>
              </a:lnSpc>
            </a:pPr>
            <a:r>
              <a:rPr lang="en-US" sz="800" dirty="0" smtClean="0">
                <a:solidFill>
                  <a:schemeClr val="bg1"/>
                </a:solidFill>
                <a:latin typeface="Montserrat Light" pitchFamily="2" charset="77"/>
                <a:cs typeface="Poppins Light" pitchFamily="2" charset="77"/>
              </a:rPr>
              <a:t>modern </a:t>
            </a:r>
            <a:r>
              <a:rPr lang="en-US" sz="800" dirty="0">
                <a:solidFill>
                  <a:schemeClr val="bg1"/>
                </a:solidFill>
                <a:latin typeface="Montserrat Light" pitchFamily="2" charset="77"/>
                <a:cs typeface="Poppins Light" pitchFamily="2" charset="77"/>
              </a:rPr>
              <a:t>amenities.</a:t>
            </a:r>
            <a:endParaRPr lang="en-US" sz="800" dirty="0">
              <a:solidFill>
                <a:schemeClr val="bg1"/>
              </a:solidFill>
              <a:latin typeface="Montserrat Light" pitchFamily="2" charset="77"/>
              <a:cs typeface="Poppins Light" pitchFamily="2" charset="77"/>
            </a:endParaRPr>
          </a:p>
        </p:txBody>
      </p:sp>
      <p:sp>
        <p:nvSpPr>
          <p:cNvPr id="33" name="TextBox 32">
            <a:extLst>
              <a:ext uri="{FF2B5EF4-FFF2-40B4-BE49-F238E27FC236}">
                <a16:creationId xmlns:a16="http://schemas.microsoft.com/office/drawing/2014/main" id="{268EB29B-2C0B-DD5C-8EA8-4B95BCC68C93}"/>
              </a:ext>
            </a:extLst>
          </p:cNvPr>
          <p:cNvSpPr txBox="1"/>
          <p:nvPr/>
        </p:nvSpPr>
        <p:spPr>
          <a:xfrm>
            <a:off x="8695391" y="5601510"/>
            <a:ext cx="2207656" cy="440890"/>
          </a:xfrm>
          <a:prstGeom prst="rect">
            <a:avLst/>
          </a:prstGeom>
          <a:noFill/>
        </p:spPr>
        <p:txBody>
          <a:bodyPr wrap="none" rtlCol="0">
            <a:spAutoFit/>
          </a:bodyPr>
          <a:lstStyle/>
          <a:p>
            <a:pPr>
              <a:lnSpc>
                <a:spcPct val="150000"/>
              </a:lnSpc>
            </a:pPr>
            <a:r>
              <a:rPr lang="en-US" sz="800" dirty="0">
                <a:solidFill>
                  <a:schemeClr val="bg1"/>
                </a:solidFill>
                <a:latin typeface="Montserrat Light" pitchFamily="2" charset="77"/>
                <a:cs typeface="Poppins Light" pitchFamily="2" charset="77"/>
              </a:rPr>
              <a:t>Community-centric facilities and urban </a:t>
            </a:r>
            <a:endParaRPr lang="en-US" sz="800" dirty="0" smtClean="0">
              <a:solidFill>
                <a:schemeClr val="bg1"/>
              </a:solidFill>
              <a:latin typeface="Montserrat Light" pitchFamily="2" charset="77"/>
              <a:cs typeface="Poppins Light" pitchFamily="2" charset="77"/>
            </a:endParaRPr>
          </a:p>
          <a:p>
            <a:pPr>
              <a:lnSpc>
                <a:spcPct val="150000"/>
              </a:lnSpc>
            </a:pPr>
            <a:r>
              <a:rPr lang="en-US" sz="800" dirty="0" smtClean="0">
                <a:solidFill>
                  <a:schemeClr val="bg1"/>
                </a:solidFill>
                <a:latin typeface="Montserrat Light" pitchFamily="2" charset="77"/>
                <a:cs typeface="Poppins Light" pitchFamily="2" charset="77"/>
              </a:rPr>
              <a:t>landscapes</a:t>
            </a:r>
            <a:r>
              <a:rPr lang="en-US" sz="800" dirty="0">
                <a:solidFill>
                  <a:schemeClr val="bg1"/>
                </a:solidFill>
                <a:latin typeface="Montserrat Light" pitchFamily="2" charset="77"/>
                <a:cs typeface="Poppins Light" pitchFamily="2" charset="77"/>
              </a:rPr>
              <a:t>.</a:t>
            </a:r>
            <a:endParaRPr lang="en-US" sz="800" dirty="0">
              <a:solidFill>
                <a:schemeClr val="bg1"/>
              </a:solidFill>
              <a:latin typeface="Montserrat Light" pitchFamily="2" charset="77"/>
              <a:cs typeface="Poppins Light" pitchFamily="2" charset="77"/>
            </a:endParaRPr>
          </a:p>
        </p:txBody>
      </p:sp>
      <p:sp>
        <p:nvSpPr>
          <p:cNvPr id="34" name="TextBox 33">
            <a:extLst>
              <a:ext uri="{FF2B5EF4-FFF2-40B4-BE49-F238E27FC236}">
                <a16:creationId xmlns:a16="http://schemas.microsoft.com/office/drawing/2014/main" id="{B5E8273B-B010-0DF2-DB70-766FF69F4EAE}"/>
              </a:ext>
            </a:extLst>
          </p:cNvPr>
          <p:cNvSpPr txBox="1"/>
          <p:nvPr/>
        </p:nvSpPr>
        <p:spPr>
          <a:xfrm>
            <a:off x="4190633" y="4490842"/>
            <a:ext cx="3411470" cy="899862"/>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From luxury residences to commercial complexes, each project stands as a testament to our dedication to quality craftsmanship, innovative design, and client satisfaction.</a:t>
            </a:r>
            <a:endParaRPr lang="en-GB" sz="900" dirty="0">
              <a:solidFill>
                <a:schemeClr val="bg1"/>
              </a:solidFill>
              <a:latin typeface="Montserrat Light" pitchFamily="2" charset="77"/>
              <a:ea typeface="Inter" panose="020B0502030000000004" pitchFamily="34" charset="0"/>
              <a:cs typeface="Poppins" panose="00000500000000000000" pitchFamily="2" charset="0"/>
            </a:endParaRPr>
          </a:p>
        </p:txBody>
      </p:sp>
      <p:sp>
        <p:nvSpPr>
          <p:cNvPr id="35" name="TextBox 34">
            <a:extLst>
              <a:ext uri="{FF2B5EF4-FFF2-40B4-BE49-F238E27FC236}">
                <a16:creationId xmlns:a16="http://schemas.microsoft.com/office/drawing/2014/main" id="{0E87AE12-C196-F535-AD14-9F49DA4FC0C3}"/>
              </a:ext>
            </a:extLst>
          </p:cNvPr>
          <p:cNvSpPr txBox="1"/>
          <p:nvPr/>
        </p:nvSpPr>
        <p:spPr>
          <a:xfrm>
            <a:off x="4187773" y="3973158"/>
            <a:ext cx="2259037" cy="492443"/>
          </a:xfrm>
          <a:prstGeom prst="rect">
            <a:avLst/>
          </a:prstGeom>
          <a:noFill/>
        </p:spPr>
        <p:txBody>
          <a:bodyPr wrap="square" rtlCol="0">
            <a:spAutoFit/>
          </a:bodyPr>
          <a:lstStyle/>
          <a:p>
            <a:r>
              <a:rPr lang="en-US" sz="1300" b="1" dirty="0">
                <a:solidFill>
                  <a:schemeClr val="bg1"/>
                </a:solidFill>
                <a:latin typeface="Montserrat Medium" panose="00000600000000000000" pitchFamily="2" charset="0"/>
                <a:cs typeface="Poppins SemiBold" panose="00000700000000000000" pitchFamily="2" charset="0"/>
              </a:rPr>
              <a:t>Explore Our Completed Masterpieces</a:t>
            </a:r>
            <a:endParaRPr lang="en-US" sz="1300" b="1" dirty="0">
              <a:solidFill>
                <a:schemeClr val="bg1"/>
              </a:solidFill>
              <a:latin typeface="Montserrat Medium" panose="00000600000000000000" pitchFamily="2" charset="0"/>
              <a:cs typeface="Poppins SemiBold" panose="00000700000000000000" pitchFamily="2" charset="0"/>
            </a:endParaRPr>
          </a:p>
        </p:txBody>
      </p:sp>
      <p:sp>
        <p:nvSpPr>
          <p:cNvPr id="37" name="TextBox 36">
            <a:extLst>
              <a:ext uri="{FF2B5EF4-FFF2-40B4-BE49-F238E27FC236}">
                <a16:creationId xmlns:a16="http://schemas.microsoft.com/office/drawing/2014/main" id="{3EA98507-E2E3-50AE-5301-2A28181645A0}"/>
              </a:ext>
            </a:extLst>
          </p:cNvPr>
          <p:cNvSpPr txBox="1"/>
          <p:nvPr/>
        </p:nvSpPr>
        <p:spPr>
          <a:xfrm>
            <a:off x="4468417" y="5759010"/>
            <a:ext cx="2074607" cy="230832"/>
          </a:xfrm>
          <a:prstGeom prst="rect">
            <a:avLst/>
          </a:prstGeom>
          <a:noFill/>
        </p:spPr>
        <p:txBody>
          <a:bodyPr wrap="none" rtlCol="0">
            <a:spAutoFit/>
          </a:bodyPr>
          <a:lstStyle/>
          <a:p>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38" name="Group 37">
            <a:extLst>
              <a:ext uri="{FF2B5EF4-FFF2-40B4-BE49-F238E27FC236}">
                <a16:creationId xmlns:a16="http://schemas.microsoft.com/office/drawing/2014/main" id="{7B83166D-C066-482A-8111-583119514036}"/>
              </a:ext>
            </a:extLst>
          </p:cNvPr>
          <p:cNvGrpSpPr/>
          <p:nvPr/>
        </p:nvGrpSpPr>
        <p:grpSpPr>
          <a:xfrm>
            <a:off x="1421792" y="790830"/>
            <a:ext cx="643294" cy="172659"/>
            <a:chOff x="980385" y="853520"/>
            <a:chExt cx="643294" cy="172659"/>
          </a:xfrm>
          <a:solidFill>
            <a:schemeClr val="bg1"/>
          </a:solidFill>
        </p:grpSpPr>
        <p:sp>
          <p:nvSpPr>
            <p:cNvPr id="39" name="Freeform 2">
              <a:extLst>
                <a:ext uri="{FF2B5EF4-FFF2-40B4-BE49-F238E27FC236}">
                  <a16:creationId xmlns:a16="http://schemas.microsoft.com/office/drawing/2014/main" id="{5B24E108-ED2F-1142-4362-DF586802E731}"/>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40" name="Freeform 3">
              <a:extLst>
                <a:ext uri="{FF2B5EF4-FFF2-40B4-BE49-F238E27FC236}">
                  <a16:creationId xmlns:a16="http://schemas.microsoft.com/office/drawing/2014/main" id="{D4EA8B1F-77B3-9611-F969-ED5A93189769}"/>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41" name="Freeform 6">
              <a:extLst>
                <a:ext uri="{FF2B5EF4-FFF2-40B4-BE49-F238E27FC236}">
                  <a16:creationId xmlns:a16="http://schemas.microsoft.com/office/drawing/2014/main" id="{8A9883CA-1384-B1BA-6699-9E692FFDE6AE}"/>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42" name="TextBox 41">
            <a:extLst>
              <a:ext uri="{FF2B5EF4-FFF2-40B4-BE49-F238E27FC236}">
                <a16:creationId xmlns:a16="http://schemas.microsoft.com/office/drawing/2014/main" id="{25265DB5-85BF-BA17-2604-BC10D160E7F6}"/>
              </a:ext>
            </a:extLst>
          </p:cNvPr>
          <p:cNvSpPr txBox="1"/>
          <p:nvPr/>
        </p:nvSpPr>
        <p:spPr>
          <a:xfrm>
            <a:off x="11122447" y="713266"/>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09</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43" name="Group 42">
            <a:extLst>
              <a:ext uri="{FF2B5EF4-FFF2-40B4-BE49-F238E27FC236}">
                <a16:creationId xmlns:a16="http://schemas.microsoft.com/office/drawing/2014/main" id="{455C64C5-F67D-3EE8-585B-EFF79443A55F}"/>
              </a:ext>
            </a:extLst>
          </p:cNvPr>
          <p:cNvGrpSpPr/>
          <p:nvPr/>
        </p:nvGrpSpPr>
        <p:grpSpPr>
          <a:xfrm>
            <a:off x="4807717" y="575709"/>
            <a:ext cx="1639094" cy="369332"/>
            <a:chOff x="627656" y="645874"/>
            <a:chExt cx="1639094" cy="369332"/>
          </a:xfrm>
        </p:grpSpPr>
        <p:sp>
          <p:nvSpPr>
            <p:cNvPr id="44" name="Rectangle 43">
              <a:extLst>
                <a:ext uri="{FF2B5EF4-FFF2-40B4-BE49-F238E27FC236}">
                  <a16:creationId xmlns:a16="http://schemas.microsoft.com/office/drawing/2014/main" id="{88334F43-1C26-A68A-6549-7FABC19C58A9}"/>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ED277F1-A87F-4809-D1DC-507E7C379759}"/>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314B8A1-758F-A42A-B766-DF2CCDDB4488}"/>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99464638-396B-B7D9-3A17-022D4C66A56E}"/>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48" name="Freeform: Shape 47">
            <a:extLst>
              <a:ext uri="{FF2B5EF4-FFF2-40B4-BE49-F238E27FC236}">
                <a16:creationId xmlns:a16="http://schemas.microsoft.com/office/drawing/2014/main" id="{7BAE4F15-DDEE-8AE7-FDC1-5B9BEF96470D}"/>
              </a:ext>
            </a:extLst>
          </p:cNvPr>
          <p:cNvSpPr/>
          <p:nvPr/>
        </p:nvSpPr>
        <p:spPr>
          <a:xfrm rot="16200000" flipV="1">
            <a:off x="10419937" y="2236328"/>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7" name="Picture Placeholder 16"/>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1883" r="11883"/>
          <a:stretch>
            <a:fillRect/>
          </a:stretch>
        </p:blipFill>
        <p:spPr/>
      </p:pic>
      <p:pic>
        <p:nvPicPr>
          <p:cNvPr id="18" name="Picture Placeholder 17"/>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22061" r="22061"/>
          <a:stretch>
            <a:fillRect/>
          </a:stretch>
        </p:blipFill>
        <p:spPr/>
      </p:pic>
    </p:spTree>
    <p:extLst>
      <p:ext uri="{BB962C8B-B14F-4D97-AF65-F5344CB8AC3E}">
        <p14:creationId xmlns:p14="http://schemas.microsoft.com/office/powerpoint/2010/main" val="738390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CFA73F-E91E-7521-6356-A9D72DD70A34}"/>
              </a:ext>
            </a:extLst>
          </p:cNvPr>
          <p:cNvGrpSpPr/>
          <p:nvPr/>
        </p:nvGrpSpPr>
        <p:grpSpPr>
          <a:xfrm rot="16200000">
            <a:off x="-411188" y="3625862"/>
            <a:ext cx="2395716" cy="387518"/>
            <a:chOff x="5463252" y="1257112"/>
            <a:chExt cx="1251680" cy="431677"/>
          </a:xfrm>
        </p:grpSpPr>
        <p:sp>
          <p:nvSpPr>
            <p:cNvPr id="3" name="Rounded Rectangle 2">
              <a:extLst>
                <a:ext uri="{FF2B5EF4-FFF2-40B4-BE49-F238E27FC236}">
                  <a16:creationId xmlns:a16="http://schemas.microsoft.com/office/drawing/2014/main" id="{F3A93DBF-A9BB-4C74-0E06-FB1E3B66D17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E5FA095-A4D9-79A4-7A22-EDC5F091E384}"/>
                </a:ext>
              </a:extLst>
            </p:cNvPr>
            <p:cNvSpPr/>
            <p:nvPr/>
          </p:nvSpPr>
          <p:spPr>
            <a:xfrm>
              <a:off x="5552305" y="1257112"/>
              <a:ext cx="1073574" cy="431677"/>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81A427DE-ED99-C288-62FA-DD3A4E60F999}"/>
              </a:ext>
            </a:extLst>
          </p:cNvPr>
          <p:cNvGrpSpPr/>
          <p:nvPr/>
        </p:nvGrpSpPr>
        <p:grpSpPr>
          <a:xfrm>
            <a:off x="389816" y="632519"/>
            <a:ext cx="1251680" cy="431675"/>
            <a:chOff x="5463252" y="1257113"/>
            <a:chExt cx="1251680" cy="431675"/>
          </a:xfrm>
        </p:grpSpPr>
        <p:sp>
          <p:nvSpPr>
            <p:cNvPr id="7" name="Rounded Rectangle 6">
              <a:extLst>
                <a:ext uri="{FF2B5EF4-FFF2-40B4-BE49-F238E27FC236}">
                  <a16:creationId xmlns:a16="http://schemas.microsoft.com/office/drawing/2014/main" id="{F8D5F736-2D1C-CE7A-FCFA-8223EA67A2C7}"/>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874C438-D611-47EA-42E8-46008C82848C}"/>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Graphic 27">
            <a:extLst>
              <a:ext uri="{FF2B5EF4-FFF2-40B4-BE49-F238E27FC236}">
                <a16:creationId xmlns:a16="http://schemas.microsoft.com/office/drawing/2014/main" id="{CDDCAC36-2305-1D65-1476-8E35B6B85CA9}"/>
              </a:ext>
            </a:extLst>
          </p:cNvPr>
          <p:cNvSpPr/>
          <p:nvPr/>
        </p:nvSpPr>
        <p:spPr>
          <a:xfrm>
            <a:off x="5064618" y="2944380"/>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9" name="TextBox 8">
            <a:extLst>
              <a:ext uri="{FF2B5EF4-FFF2-40B4-BE49-F238E27FC236}">
                <a16:creationId xmlns:a16="http://schemas.microsoft.com/office/drawing/2014/main" id="{D1CC5B05-F1FB-FBC7-4CBB-93DB3D1E8852}"/>
              </a:ext>
            </a:extLst>
          </p:cNvPr>
          <p:cNvSpPr txBox="1"/>
          <p:nvPr/>
        </p:nvSpPr>
        <p:spPr>
          <a:xfrm>
            <a:off x="1999096" y="1822916"/>
            <a:ext cx="4833841" cy="2185214"/>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Understanding The Machinery We Use </a:t>
            </a:r>
            <a:r>
              <a:rPr lang="en-US" sz="3400" b="1" dirty="0">
                <a:solidFill>
                  <a:schemeClr val="bg1"/>
                </a:solidFill>
                <a:latin typeface="Montserrat" panose="00000500000000000000" pitchFamily="2" charset="0"/>
                <a:cs typeface="Poppins SemiBold" panose="00000700000000000000" pitchFamily="2" charset="0"/>
              </a:rPr>
              <a:t>During Construction Process</a:t>
            </a:r>
          </a:p>
        </p:txBody>
      </p:sp>
      <p:sp>
        <p:nvSpPr>
          <p:cNvPr id="11" name="TextBox 10">
            <a:extLst>
              <a:ext uri="{FF2B5EF4-FFF2-40B4-BE49-F238E27FC236}">
                <a16:creationId xmlns:a16="http://schemas.microsoft.com/office/drawing/2014/main" id="{9C7355BF-A36F-35AD-4361-0DAC12EEEAD7}"/>
              </a:ext>
            </a:extLst>
          </p:cNvPr>
          <p:cNvSpPr txBox="1"/>
          <p:nvPr/>
        </p:nvSpPr>
        <p:spPr>
          <a:xfrm>
            <a:off x="1999096" y="4184680"/>
            <a:ext cx="3133897" cy="1131079"/>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At Ludhiana Construction, we leverage advanced machinery to ensure efficiency and precision in every project phase. Our state-of-the-art equipment includes excavators, cranes, bulldozers, and concrete mixers, among others. </a:t>
            </a:r>
            <a:endParaRPr lang="en-GB" sz="900" dirty="0">
              <a:solidFill>
                <a:schemeClr val="bg1"/>
              </a:solidFill>
              <a:latin typeface="Montserrat Light" pitchFamily="2" charset="77"/>
              <a:ea typeface="Inter" panose="020B0502030000000004" pitchFamily="34" charset="0"/>
              <a:cs typeface="Poppins" panose="00000500000000000000" pitchFamily="2" charset="0"/>
            </a:endParaRPr>
          </a:p>
        </p:txBody>
      </p:sp>
      <p:sp>
        <p:nvSpPr>
          <p:cNvPr id="12" name="Rectangle: Rounded Corners 11">
            <a:extLst>
              <a:ext uri="{FF2B5EF4-FFF2-40B4-BE49-F238E27FC236}">
                <a16:creationId xmlns:a16="http://schemas.microsoft.com/office/drawing/2014/main" id="{E1CADA3A-2B75-CE40-000A-9B533630500F}"/>
              </a:ext>
            </a:extLst>
          </p:cNvPr>
          <p:cNvSpPr/>
          <p:nvPr/>
        </p:nvSpPr>
        <p:spPr>
          <a:xfrm rot="16200000">
            <a:off x="9063567" y="1167840"/>
            <a:ext cx="2037737" cy="2037740"/>
          </a:xfrm>
          <a:prstGeom prst="roundRect">
            <a:avLst>
              <a:gd name="adj" fmla="val 0"/>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86DAC1D-DEC2-D074-7007-D43944149D06}"/>
              </a:ext>
            </a:extLst>
          </p:cNvPr>
          <p:cNvSpPr txBox="1"/>
          <p:nvPr/>
        </p:nvSpPr>
        <p:spPr>
          <a:xfrm>
            <a:off x="9194427" y="2161470"/>
            <a:ext cx="1776016" cy="909608"/>
          </a:xfrm>
          <a:prstGeom prst="rect">
            <a:avLst/>
          </a:prstGeom>
          <a:noFill/>
        </p:spPr>
        <p:txBody>
          <a:bodyPr wrap="square" rtlCol="0">
            <a:spAutoFit/>
          </a:bodyPr>
          <a:lstStyle/>
          <a:p>
            <a:pPr>
              <a:lnSpc>
                <a:spcPts val="1300"/>
              </a:lnSpc>
            </a:pPr>
            <a:r>
              <a:rPr lang="en-US" sz="800" dirty="0">
                <a:solidFill>
                  <a:schemeClr val="bg1"/>
                </a:solidFill>
                <a:latin typeface="Montserrat Light" pitchFamily="2" charset="77"/>
                <a:ea typeface="Noto Sans" panose="020B0502040504020204" pitchFamily="34" charset="0"/>
                <a:cs typeface="Poppins" panose="00000500000000000000" pitchFamily="2" charset="0"/>
              </a:rPr>
              <a:t>These tools enable us to handle diverse construction tasks, from site preparation and foundation laying to structural assembly and finishing touches</a:t>
            </a:r>
            <a:endParaRPr lang="en-GB" sz="800" dirty="0">
              <a:solidFill>
                <a:schemeClr val="bg1"/>
              </a:solidFill>
              <a:latin typeface="Montserrat Light" pitchFamily="2" charset="77"/>
              <a:ea typeface="Noto Sans" panose="020B0502040504020204" pitchFamily="34" charset="0"/>
              <a:cs typeface="Poppins" panose="00000500000000000000" pitchFamily="2" charset="0"/>
            </a:endParaRPr>
          </a:p>
        </p:txBody>
      </p:sp>
      <p:sp>
        <p:nvSpPr>
          <p:cNvPr id="14" name="TextBox 13">
            <a:extLst>
              <a:ext uri="{FF2B5EF4-FFF2-40B4-BE49-F238E27FC236}">
                <a16:creationId xmlns:a16="http://schemas.microsoft.com/office/drawing/2014/main" id="{B328E2B6-697F-BC2D-6053-5796242F7CF8}"/>
              </a:ext>
            </a:extLst>
          </p:cNvPr>
          <p:cNvSpPr txBox="1"/>
          <p:nvPr/>
        </p:nvSpPr>
        <p:spPr>
          <a:xfrm>
            <a:off x="9357741" y="1409226"/>
            <a:ext cx="1449388" cy="461665"/>
          </a:xfrm>
          <a:prstGeom prst="rect">
            <a:avLst/>
          </a:prstGeom>
          <a:noFill/>
        </p:spPr>
        <p:txBody>
          <a:bodyPr wrap="square" rtlCol="0">
            <a:spAutoFit/>
          </a:bodyPr>
          <a:lstStyle/>
          <a:p>
            <a:pPr algn="ctr"/>
            <a:r>
              <a:rPr lang="en-US" sz="2400" dirty="0" smtClean="0">
                <a:solidFill>
                  <a:schemeClr val="bg1"/>
                </a:solidFill>
                <a:latin typeface="Montserrat ExtraBold" panose="00000900000000000000" pitchFamily="2" charset="0"/>
                <a:cs typeface="Poppins Bold" panose="00000800000000000000" pitchFamily="2" charset="0"/>
              </a:rPr>
              <a:t>79</a:t>
            </a:r>
            <a:r>
              <a:rPr lang="en-US" sz="2400" dirty="0" smtClean="0">
                <a:solidFill>
                  <a:schemeClr val="bg1"/>
                </a:solidFill>
                <a:latin typeface="Montserrat ExtraBold" panose="00000900000000000000" pitchFamily="2" charset="0"/>
                <a:cs typeface="Poppins Bold" panose="00000800000000000000" pitchFamily="2" charset="0"/>
              </a:rPr>
              <a:t>,95</a:t>
            </a:r>
            <a:r>
              <a:rPr lang="en-US" sz="2400" dirty="0">
                <a:solidFill>
                  <a:schemeClr val="bg1"/>
                </a:solidFill>
                <a:latin typeface="Montserrat ExtraBold" panose="00000900000000000000" pitchFamily="2" charset="0"/>
                <a:cs typeface="Poppins Bold" panose="00000800000000000000" pitchFamily="2" charset="0"/>
              </a:rPr>
              <a:t>%</a:t>
            </a:r>
            <a:endParaRPr lang="en-GB" sz="2400" dirty="0">
              <a:solidFill>
                <a:schemeClr val="bg1"/>
              </a:solidFill>
              <a:latin typeface="Montserrat ExtraBold" panose="00000900000000000000" pitchFamily="2" charset="0"/>
              <a:cs typeface="Poppins Bold" panose="00000800000000000000" pitchFamily="2" charset="0"/>
            </a:endParaRPr>
          </a:p>
        </p:txBody>
      </p:sp>
      <p:sp>
        <p:nvSpPr>
          <p:cNvPr id="15" name="TextBox 14">
            <a:extLst>
              <a:ext uri="{FF2B5EF4-FFF2-40B4-BE49-F238E27FC236}">
                <a16:creationId xmlns:a16="http://schemas.microsoft.com/office/drawing/2014/main" id="{D6D36073-CE53-BD39-6E78-DDD5FFAA48F1}"/>
              </a:ext>
            </a:extLst>
          </p:cNvPr>
          <p:cNvSpPr txBox="1"/>
          <p:nvPr/>
        </p:nvSpPr>
        <p:spPr>
          <a:xfrm>
            <a:off x="9267826" y="1822916"/>
            <a:ext cx="1629220" cy="338554"/>
          </a:xfrm>
          <a:prstGeom prst="rect">
            <a:avLst/>
          </a:prstGeom>
          <a:noFill/>
        </p:spPr>
        <p:txBody>
          <a:bodyPr wrap="square" rtlCol="0">
            <a:spAutoFit/>
          </a:bodyPr>
          <a:lstStyle/>
          <a:p>
            <a:pPr algn="ctr"/>
            <a:r>
              <a:rPr lang="en-US" sz="800" dirty="0">
                <a:solidFill>
                  <a:schemeClr val="bg1"/>
                </a:solidFill>
                <a:latin typeface="Montserrat Medium" panose="00000600000000000000" pitchFamily="2" charset="0"/>
                <a:cs typeface="Poppins" panose="00000500000000000000" pitchFamily="2" charset="0"/>
              </a:rPr>
              <a:t>Understanding Our Construction Machinery</a:t>
            </a:r>
            <a:endParaRPr lang="en-GB" sz="800" dirty="0">
              <a:solidFill>
                <a:schemeClr val="bg1"/>
              </a:solidFill>
              <a:latin typeface="Montserrat Medium" panose="00000600000000000000" pitchFamily="2" charset="0"/>
              <a:cs typeface="Poppins" panose="00000500000000000000" pitchFamily="2" charset="0"/>
            </a:endParaRPr>
          </a:p>
        </p:txBody>
      </p:sp>
      <p:sp>
        <p:nvSpPr>
          <p:cNvPr id="17" name="TextBox 16">
            <a:extLst>
              <a:ext uri="{FF2B5EF4-FFF2-40B4-BE49-F238E27FC236}">
                <a16:creationId xmlns:a16="http://schemas.microsoft.com/office/drawing/2014/main" id="{A2CDE439-D882-155E-2F87-AA649EF78BAB}"/>
              </a:ext>
            </a:extLst>
          </p:cNvPr>
          <p:cNvSpPr txBox="1"/>
          <p:nvPr/>
        </p:nvSpPr>
        <p:spPr>
          <a:xfrm rot="16200000">
            <a:off x="-269060" y="3704205"/>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8" name="Group 17">
            <a:extLst>
              <a:ext uri="{FF2B5EF4-FFF2-40B4-BE49-F238E27FC236}">
                <a16:creationId xmlns:a16="http://schemas.microsoft.com/office/drawing/2014/main" id="{802102FA-0C1F-DCFB-782D-B938D11AA305}"/>
              </a:ext>
            </a:extLst>
          </p:cNvPr>
          <p:cNvGrpSpPr/>
          <p:nvPr/>
        </p:nvGrpSpPr>
        <p:grpSpPr>
          <a:xfrm>
            <a:off x="694009" y="762027"/>
            <a:ext cx="643294" cy="172659"/>
            <a:chOff x="980385" y="853520"/>
            <a:chExt cx="643294" cy="172659"/>
          </a:xfrm>
          <a:solidFill>
            <a:schemeClr val="bg1"/>
          </a:solidFill>
        </p:grpSpPr>
        <p:sp>
          <p:nvSpPr>
            <p:cNvPr id="19" name="Freeform 2">
              <a:extLst>
                <a:ext uri="{FF2B5EF4-FFF2-40B4-BE49-F238E27FC236}">
                  <a16:creationId xmlns:a16="http://schemas.microsoft.com/office/drawing/2014/main" id="{373C424C-946C-6C07-CEC6-3E4DC1E8DDDA}"/>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20" name="Freeform 3">
              <a:extLst>
                <a:ext uri="{FF2B5EF4-FFF2-40B4-BE49-F238E27FC236}">
                  <a16:creationId xmlns:a16="http://schemas.microsoft.com/office/drawing/2014/main" id="{39930D36-0525-6D6F-708F-A2301AC8C912}"/>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p>
          </p:txBody>
        </p:sp>
        <p:sp>
          <p:nvSpPr>
            <p:cNvPr id="21" name="Freeform 6">
              <a:extLst>
                <a:ext uri="{FF2B5EF4-FFF2-40B4-BE49-F238E27FC236}">
                  <a16:creationId xmlns:a16="http://schemas.microsoft.com/office/drawing/2014/main" id="{779AA015-5BF7-A794-3273-A3EE1ECCAADA}"/>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2" name="TextBox 21">
            <a:extLst>
              <a:ext uri="{FF2B5EF4-FFF2-40B4-BE49-F238E27FC236}">
                <a16:creationId xmlns:a16="http://schemas.microsoft.com/office/drawing/2014/main" id="{FA5FB875-2D7D-3932-3D0D-2690DCF43F78}"/>
              </a:ext>
            </a:extLst>
          </p:cNvPr>
          <p:cNvSpPr txBox="1"/>
          <p:nvPr/>
        </p:nvSpPr>
        <p:spPr>
          <a:xfrm>
            <a:off x="10807129" y="6059491"/>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10</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3" name="Group 22">
            <a:extLst>
              <a:ext uri="{FF2B5EF4-FFF2-40B4-BE49-F238E27FC236}">
                <a16:creationId xmlns:a16="http://schemas.microsoft.com/office/drawing/2014/main" id="{ABE50137-BB37-8B7C-DFBA-AF5BF0113BA8}"/>
              </a:ext>
            </a:extLst>
          </p:cNvPr>
          <p:cNvGrpSpPr/>
          <p:nvPr/>
        </p:nvGrpSpPr>
        <p:grpSpPr>
          <a:xfrm>
            <a:off x="4128606" y="798509"/>
            <a:ext cx="1639094" cy="369332"/>
            <a:chOff x="627656" y="645874"/>
            <a:chExt cx="1639094" cy="369332"/>
          </a:xfrm>
        </p:grpSpPr>
        <p:sp>
          <p:nvSpPr>
            <p:cNvPr id="24" name="Rectangle 23">
              <a:extLst>
                <a:ext uri="{FF2B5EF4-FFF2-40B4-BE49-F238E27FC236}">
                  <a16:creationId xmlns:a16="http://schemas.microsoft.com/office/drawing/2014/main" id="{B75E9D53-A10F-45DB-9C86-8083127200B1}"/>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C3D5FBF-1FC9-327B-8B00-F54A2283102E}"/>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B508357-438E-3945-08E0-21BA3087116E}"/>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5E15"/>
                </a:solidFill>
              </a:endParaRPr>
            </a:p>
          </p:txBody>
        </p:sp>
        <p:sp>
          <p:nvSpPr>
            <p:cNvPr id="27" name="TextBox 26">
              <a:extLst>
                <a:ext uri="{FF2B5EF4-FFF2-40B4-BE49-F238E27FC236}">
                  <a16:creationId xmlns:a16="http://schemas.microsoft.com/office/drawing/2014/main" id="{13CED1F1-59BD-B8AE-ABA5-E74CD920D9D3}"/>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8" name="Freeform: Shape 27">
            <a:extLst>
              <a:ext uri="{FF2B5EF4-FFF2-40B4-BE49-F238E27FC236}">
                <a16:creationId xmlns:a16="http://schemas.microsoft.com/office/drawing/2014/main" id="{927DCA6B-2D25-C82D-873C-79066AE49633}"/>
              </a:ext>
            </a:extLst>
          </p:cNvPr>
          <p:cNvSpPr/>
          <p:nvPr/>
        </p:nvSpPr>
        <p:spPr>
          <a:xfrm flipV="1">
            <a:off x="578598" y="6059491"/>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BCF10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4" name="Picture Placeholder 3"/>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667" r="16667"/>
          <a:stretch>
            <a:fillRect/>
          </a:stretch>
        </p:blipFill>
        <p:spPr/>
      </p:pic>
      <p:pic>
        <p:nvPicPr>
          <p:cNvPr id="29" name="Picture Placeholder 28"/>
          <p:cNvPicPr>
            <a:picLocks noGrp="1" noChangeAspect="1"/>
          </p:cNvPicPr>
          <p:nvPr>
            <p:ph type="pic" sz="quarter" idx="12"/>
          </p:nvPr>
        </p:nvPicPr>
        <p:blipFill>
          <a:blip r:embed="rId3" cstate="hqprint">
            <a:extLst>
              <a:ext uri="{28A0092B-C50C-407E-A947-70E740481C1C}">
                <a14:useLocalDpi xmlns:a14="http://schemas.microsoft.com/office/drawing/2010/main" val="0"/>
              </a:ext>
            </a:extLst>
          </a:blip>
          <a:srcRect l="16667" r="16667"/>
          <a:stretch>
            <a:fillRect/>
          </a:stretch>
        </p:blipFill>
        <p:spPr/>
      </p:pic>
      <p:pic>
        <p:nvPicPr>
          <p:cNvPr id="8" name="Picture Placeholder 7"/>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16698" r="16698"/>
          <a:stretch>
            <a:fillRect/>
          </a:stretch>
        </p:blipFill>
        <p:spPr/>
      </p:pic>
      <p:sp>
        <p:nvSpPr>
          <p:cNvPr id="36" name="Rectangle 35">
            <a:extLst>
              <a:ext uri="{FF2B5EF4-FFF2-40B4-BE49-F238E27FC236}">
                <a16:creationId xmlns:a16="http://schemas.microsoft.com/office/drawing/2014/main" id="{630CBD25-56BA-7A81-2AB8-BC35290B9860}"/>
              </a:ext>
            </a:extLst>
          </p:cNvPr>
          <p:cNvSpPr/>
          <p:nvPr/>
        </p:nvSpPr>
        <p:spPr>
          <a:xfrm rot="5400000">
            <a:off x="8251482" y="5488926"/>
            <a:ext cx="296296" cy="153515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55923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79DE34-A013-7119-2DC9-EC910948265F}"/>
              </a:ext>
            </a:extLst>
          </p:cNvPr>
          <p:cNvGrpSpPr/>
          <p:nvPr/>
        </p:nvGrpSpPr>
        <p:grpSpPr>
          <a:xfrm>
            <a:off x="749971" y="729203"/>
            <a:ext cx="1251680" cy="431675"/>
            <a:chOff x="5463252" y="1257113"/>
            <a:chExt cx="1251680" cy="431675"/>
          </a:xfrm>
        </p:grpSpPr>
        <p:sp>
          <p:nvSpPr>
            <p:cNvPr id="10" name="Rounded Rectangle 9">
              <a:extLst>
                <a:ext uri="{FF2B5EF4-FFF2-40B4-BE49-F238E27FC236}">
                  <a16:creationId xmlns:a16="http://schemas.microsoft.com/office/drawing/2014/main" id="{51E61B59-474D-2536-F6D1-8C829504C0CC}"/>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418DDD2-4F75-90D0-B963-861DD3AA603D}"/>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Graphic 27">
            <a:extLst>
              <a:ext uri="{FF2B5EF4-FFF2-40B4-BE49-F238E27FC236}">
                <a16:creationId xmlns:a16="http://schemas.microsoft.com/office/drawing/2014/main" id="{A76AC85F-6854-7D24-66CD-8931F7F80A2D}"/>
              </a:ext>
            </a:extLst>
          </p:cNvPr>
          <p:cNvSpPr/>
          <p:nvPr/>
        </p:nvSpPr>
        <p:spPr>
          <a:xfrm>
            <a:off x="762000" y="1641012"/>
            <a:ext cx="2105072" cy="207309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8" name="TextBox 7">
            <a:extLst>
              <a:ext uri="{FF2B5EF4-FFF2-40B4-BE49-F238E27FC236}">
                <a16:creationId xmlns:a16="http://schemas.microsoft.com/office/drawing/2014/main" id="{E0D50A37-B0F6-A008-79EC-6D3BD8C2102A}"/>
              </a:ext>
            </a:extLst>
          </p:cNvPr>
          <p:cNvSpPr txBox="1"/>
          <p:nvPr/>
        </p:nvSpPr>
        <p:spPr>
          <a:xfrm>
            <a:off x="4850606" y="4543160"/>
            <a:ext cx="2876893" cy="446276"/>
          </a:xfrm>
          <a:prstGeom prst="rect">
            <a:avLst/>
          </a:prstGeom>
          <a:noFill/>
        </p:spPr>
        <p:txBody>
          <a:bodyPr wrap="square" rtlCol="0">
            <a:spAutoFit/>
          </a:bodyPr>
          <a:lstStyle/>
          <a:p>
            <a:pPr algn="r"/>
            <a:r>
              <a:rPr lang="en-US" sz="2300" b="1" dirty="0" smtClean="0">
                <a:solidFill>
                  <a:schemeClr val="bg1"/>
                </a:solidFill>
                <a:latin typeface="Montserrat Medium" panose="00000600000000000000" pitchFamily="2" charset="0"/>
                <a:cs typeface="Poppins" panose="00000500000000000000" pitchFamily="2" charset="0"/>
              </a:rPr>
              <a:t>Mr. </a:t>
            </a:r>
            <a:r>
              <a:rPr lang="en-US" sz="2300" b="1" dirty="0" err="1" smtClean="0">
                <a:solidFill>
                  <a:schemeClr val="bg1"/>
                </a:solidFill>
                <a:latin typeface="Montserrat Medium" panose="00000600000000000000" pitchFamily="2" charset="0"/>
                <a:cs typeface="Poppins" panose="00000500000000000000" pitchFamily="2" charset="0"/>
              </a:rPr>
              <a:t>Ranjit</a:t>
            </a:r>
            <a:r>
              <a:rPr lang="en-US" sz="2300" b="1" dirty="0" smtClean="0">
                <a:solidFill>
                  <a:schemeClr val="bg1"/>
                </a:solidFill>
                <a:latin typeface="Montserrat Medium" panose="00000600000000000000" pitchFamily="2" charset="0"/>
                <a:cs typeface="Poppins" panose="00000500000000000000" pitchFamily="2" charset="0"/>
              </a:rPr>
              <a:t> Kumar</a:t>
            </a:r>
            <a:endParaRPr lang="en-US" sz="2300" b="1" dirty="0">
              <a:solidFill>
                <a:schemeClr val="bg1"/>
              </a:solidFill>
              <a:latin typeface="Montserrat Medium" panose="000006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BEEBF414-42B3-389C-2E93-0769600DC2E8}"/>
              </a:ext>
            </a:extLst>
          </p:cNvPr>
          <p:cNvSpPr txBox="1"/>
          <p:nvPr/>
        </p:nvSpPr>
        <p:spPr>
          <a:xfrm>
            <a:off x="6306425" y="5012119"/>
            <a:ext cx="1308100" cy="292388"/>
          </a:xfrm>
          <a:prstGeom prst="rect">
            <a:avLst/>
          </a:prstGeom>
          <a:noFill/>
        </p:spPr>
        <p:txBody>
          <a:bodyPr wrap="square" rtlCol="0">
            <a:spAutoFit/>
          </a:bodyPr>
          <a:lstStyle/>
          <a:p>
            <a:pPr algn="r"/>
            <a:r>
              <a:rPr lang="en-US" sz="1300" dirty="0" err="1" smtClean="0">
                <a:solidFill>
                  <a:schemeClr val="bg1"/>
                </a:solidFill>
                <a:latin typeface="Montserrat Medium" panose="00000600000000000000" pitchFamily="2" charset="0"/>
                <a:cs typeface="Poppins" panose="00000500000000000000" pitchFamily="2" charset="0"/>
              </a:rPr>
              <a:t>Bhagat</a:t>
            </a:r>
            <a:endParaRPr lang="en-US" sz="1300" dirty="0">
              <a:solidFill>
                <a:schemeClr val="bg1"/>
              </a:solidFill>
              <a:latin typeface="Montserrat Medium" panose="000006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5BCFE0FC-4ACA-CB06-155F-ACC9C4DAA533}"/>
              </a:ext>
            </a:extLst>
          </p:cNvPr>
          <p:cNvSpPr txBox="1"/>
          <p:nvPr/>
        </p:nvSpPr>
        <p:spPr>
          <a:xfrm>
            <a:off x="5331240" y="5657396"/>
            <a:ext cx="1308100" cy="230832"/>
          </a:xfrm>
          <a:prstGeom prst="rect">
            <a:avLst/>
          </a:prstGeom>
          <a:noFill/>
        </p:spPr>
        <p:txBody>
          <a:bodyPr wrap="square" rtlCol="0">
            <a:spAutoFit/>
          </a:bodyPr>
          <a:lstStyle/>
          <a:p>
            <a:r>
              <a:rPr lang="en-US" sz="900" i="1" dirty="0" smtClean="0">
                <a:solidFill>
                  <a:schemeClr val="bg1"/>
                </a:solidFill>
                <a:latin typeface="Montserrat Medium" panose="00000600000000000000" pitchFamily="2" charset="0"/>
                <a:cs typeface="Poppins" panose="00000500000000000000" pitchFamily="2" charset="0"/>
              </a:rPr>
              <a:t>Director</a:t>
            </a:r>
            <a:endParaRPr lang="en-US" sz="900" i="1" dirty="0">
              <a:solidFill>
                <a:schemeClr val="bg1"/>
              </a:solidFill>
              <a:latin typeface="Montserrat Medium" panose="000006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FD3AA72E-2686-025B-5CB6-A6E3315D4699}"/>
              </a:ext>
            </a:extLst>
          </p:cNvPr>
          <p:cNvGrpSpPr/>
          <p:nvPr/>
        </p:nvGrpSpPr>
        <p:grpSpPr>
          <a:xfrm>
            <a:off x="1054164" y="857581"/>
            <a:ext cx="643294" cy="172659"/>
            <a:chOff x="980385" y="853520"/>
            <a:chExt cx="643294" cy="172659"/>
          </a:xfrm>
          <a:solidFill>
            <a:schemeClr val="bg1"/>
          </a:solidFill>
        </p:grpSpPr>
        <p:sp>
          <p:nvSpPr>
            <p:cNvPr id="14" name="Freeform 2">
              <a:extLst>
                <a:ext uri="{FF2B5EF4-FFF2-40B4-BE49-F238E27FC236}">
                  <a16:creationId xmlns:a16="http://schemas.microsoft.com/office/drawing/2014/main" id="{23C24752-F0D6-5C99-A7BB-C083A0C8A489}"/>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5" name="Freeform 3">
              <a:extLst>
                <a:ext uri="{FF2B5EF4-FFF2-40B4-BE49-F238E27FC236}">
                  <a16:creationId xmlns:a16="http://schemas.microsoft.com/office/drawing/2014/main" id="{BBC58607-46CA-CFB1-DFB8-7F9C853B7FDF}"/>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p>
          </p:txBody>
        </p:sp>
        <p:sp>
          <p:nvSpPr>
            <p:cNvPr id="16" name="Freeform 6">
              <a:extLst>
                <a:ext uri="{FF2B5EF4-FFF2-40B4-BE49-F238E27FC236}">
                  <a16:creationId xmlns:a16="http://schemas.microsoft.com/office/drawing/2014/main" id="{3E3DE812-30FE-759C-8606-D017DC9B74F1}"/>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17" name="TextBox 16">
            <a:extLst>
              <a:ext uri="{FF2B5EF4-FFF2-40B4-BE49-F238E27FC236}">
                <a16:creationId xmlns:a16="http://schemas.microsoft.com/office/drawing/2014/main" id="{8E2B9B10-E11B-F62A-DD1C-B8EA04352836}"/>
              </a:ext>
            </a:extLst>
          </p:cNvPr>
          <p:cNvSpPr txBox="1"/>
          <p:nvPr/>
        </p:nvSpPr>
        <p:spPr>
          <a:xfrm>
            <a:off x="10807129" y="772382"/>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11</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18" name="Group 17">
            <a:extLst>
              <a:ext uri="{FF2B5EF4-FFF2-40B4-BE49-F238E27FC236}">
                <a16:creationId xmlns:a16="http://schemas.microsoft.com/office/drawing/2014/main" id="{A445AC78-EDED-DA69-7386-A7B1BF7CAEC2}"/>
              </a:ext>
            </a:extLst>
          </p:cNvPr>
          <p:cNvGrpSpPr/>
          <p:nvPr/>
        </p:nvGrpSpPr>
        <p:grpSpPr>
          <a:xfrm>
            <a:off x="9801224" y="5647678"/>
            <a:ext cx="1639094" cy="369332"/>
            <a:chOff x="627656" y="645874"/>
            <a:chExt cx="1639094" cy="369332"/>
          </a:xfrm>
        </p:grpSpPr>
        <p:sp>
          <p:nvSpPr>
            <p:cNvPr id="19" name="Rectangle 18">
              <a:extLst>
                <a:ext uri="{FF2B5EF4-FFF2-40B4-BE49-F238E27FC236}">
                  <a16:creationId xmlns:a16="http://schemas.microsoft.com/office/drawing/2014/main" id="{C7A96F83-70E9-540F-D988-8D5B467AFB1C}"/>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40B81CE-AFB1-F733-70CB-971F5D168893}"/>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368D0C4-35B8-8CD8-EA66-B4F343FA8072}"/>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0C96F0B-F9EA-7039-BAD6-D6B1DA0E68BD}"/>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3" name="Freeform: Shape 22">
            <a:extLst>
              <a:ext uri="{FF2B5EF4-FFF2-40B4-BE49-F238E27FC236}">
                <a16:creationId xmlns:a16="http://schemas.microsoft.com/office/drawing/2014/main" id="{6A752425-C809-7301-DD18-662CAB383060}"/>
              </a:ext>
            </a:extLst>
          </p:cNvPr>
          <p:cNvSpPr/>
          <p:nvPr/>
        </p:nvSpPr>
        <p:spPr>
          <a:xfrm flipV="1">
            <a:off x="5541983" y="5432929"/>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 name="Group 1">
            <a:extLst>
              <a:ext uri="{FF2B5EF4-FFF2-40B4-BE49-F238E27FC236}">
                <a16:creationId xmlns:a16="http://schemas.microsoft.com/office/drawing/2014/main" id="{3197AFDE-4193-90E4-B40D-102D04A3D555}"/>
              </a:ext>
            </a:extLst>
          </p:cNvPr>
          <p:cNvGrpSpPr/>
          <p:nvPr/>
        </p:nvGrpSpPr>
        <p:grpSpPr>
          <a:xfrm rot="16200000">
            <a:off x="9890807" y="3198413"/>
            <a:ext cx="2493008" cy="387516"/>
            <a:chOff x="5463252" y="1257113"/>
            <a:chExt cx="1251680" cy="431675"/>
          </a:xfrm>
        </p:grpSpPr>
        <p:sp>
          <p:nvSpPr>
            <p:cNvPr id="3" name="Rounded Rectangle 2">
              <a:extLst>
                <a:ext uri="{FF2B5EF4-FFF2-40B4-BE49-F238E27FC236}">
                  <a16:creationId xmlns:a16="http://schemas.microsoft.com/office/drawing/2014/main" id="{9522A1A0-49C5-DB01-12EF-3E703556C96B}"/>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DE8A987-917C-7E0E-71CF-8D1E4F89F025}"/>
                </a:ext>
              </a:extLst>
            </p:cNvPr>
            <p:cNvSpPr/>
            <p:nvPr/>
          </p:nvSpPr>
          <p:spPr>
            <a:xfrm>
              <a:off x="5552306" y="1257116"/>
              <a:ext cx="1073574" cy="430857"/>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8D6D093C-0ABA-3647-9F6B-5E9C0F5E9E28}"/>
              </a:ext>
            </a:extLst>
          </p:cNvPr>
          <p:cNvSpPr txBox="1"/>
          <p:nvPr/>
        </p:nvSpPr>
        <p:spPr>
          <a:xfrm rot="16200000">
            <a:off x="10077823" y="3276755"/>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pic>
        <p:nvPicPr>
          <p:cNvPr id="26" name="Picture Placeholder 25"/>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6002" b="6002"/>
          <a:stretch>
            <a:fillRect/>
          </a:stretch>
        </p:blipFill>
        <p:spPr/>
      </p:pic>
      <p:sp>
        <p:nvSpPr>
          <p:cNvPr id="6" name="Rectangle 5">
            <a:extLst>
              <a:ext uri="{FF2B5EF4-FFF2-40B4-BE49-F238E27FC236}">
                <a16:creationId xmlns:a16="http://schemas.microsoft.com/office/drawing/2014/main" id="{47F42A1F-8932-38A0-FBE3-20A41687379C}"/>
              </a:ext>
            </a:extLst>
          </p:cNvPr>
          <p:cNvSpPr/>
          <p:nvPr/>
        </p:nvSpPr>
        <p:spPr>
          <a:xfrm>
            <a:off x="3598069" y="1285875"/>
            <a:ext cx="6203155" cy="299584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F5271E8-5D54-4C66-2A6C-AFF4390B015C}"/>
              </a:ext>
            </a:extLst>
          </p:cNvPr>
          <p:cNvSpPr txBox="1"/>
          <p:nvPr/>
        </p:nvSpPr>
        <p:spPr>
          <a:xfrm>
            <a:off x="4581606" y="1927691"/>
            <a:ext cx="4757737" cy="1661993"/>
          </a:xfrm>
          <a:prstGeom prst="rect">
            <a:avLst/>
          </a:prstGeom>
          <a:noFill/>
        </p:spPr>
        <p:txBody>
          <a:bodyPr wrap="square" rtlCol="0">
            <a:spAutoFit/>
          </a:bodyPr>
          <a:lstStyle/>
          <a:p>
            <a:r>
              <a:rPr lang="en-US" sz="3400" b="1" dirty="0">
                <a:solidFill>
                  <a:srgbClr val="102224"/>
                </a:solidFill>
                <a:latin typeface="Montserrat" panose="00000500000000000000" pitchFamily="2" charset="0"/>
                <a:cs typeface="Poppins SemiBold" panose="00000700000000000000" pitchFamily="2" charset="0"/>
              </a:rPr>
              <a:t>Getting Closer With Our Outstanding Construction Team</a:t>
            </a:r>
          </a:p>
        </p:txBody>
      </p:sp>
    </p:spTree>
    <p:extLst>
      <p:ext uri="{BB962C8B-B14F-4D97-AF65-F5344CB8AC3E}">
        <p14:creationId xmlns:p14="http://schemas.microsoft.com/office/powerpoint/2010/main" val="1704417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7A0563-4463-C627-8B6D-B3ECA58D2748}"/>
              </a:ext>
            </a:extLst>
          </p:cNvPr>
          <p:cNvGrpSpPr/>
          <p:nvPr/>
        </p:nvGrpSpPr>
        <p:grpSpPr>
          <a:xfrm>
            <a:off x="4895850" y="732577"/>
            <a:ext cx="2400300" cy="387517"/>
            <a:chOff x="5463252" y="1257113"/>
            <a:chExt cx="1251680" cy="431676"/>
          </a:xfrm>
        </p:grpSpPr>
        <p:sp>
          <p:nvSpPr>
            <p:cNvPr id="3" name="Rounded Rectangle 2">
              <a:extLst>
                <a:ext uri="{FF2B5EF4-FFF2-40B4-BE49-F238E27FC236}">
                  <a16:creationId xmlns:a16="http://schemas.microsoft.com/office/drawing/2014/main" id="{5226D62D-CE57-9723-6C32-5DEC6041FA1A}"/>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FA0B912-0CFF-7550-D2E0-EEE9840B0A91}"/>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119D203D-BB37-50F4-62E9-1CA0CD5D37B7}"/>
              </a:ext>
            </a:extLst>
          </p:cNvPr>
          <p:cNvSpPr txBox="1"/>
          <p:nvPr/>
        </p:nvSpPr>
        <p:spPr>
          <a:xfrm>
            <a:off x="673553" y="2442089"/>
            <a:ext cx="5248975" cy="2185214"/>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Providing Mockup To </a:t>
            </a:r>
            <a:r>
              <a:rPr lang="en-US" sz="3400" b="1" dirty="0" err="1">
                <a:solidFill>
                  <a:schemeClr val="bg1"/>
                </a:solidFill>
                <a:latin typeface="Montserrat" panose="00000500000000000000" pitchFamily="2" charset="0"/>
                <a:cs typeface="Poppins SemiBold" panose="00000700000000000000" pitchFamily="2" charset="0"/>
              </a:rPr>
              <a:t>Githe</a:t>
            </a:r>
            <a:r>
              <a:rPr lang="en-US" sz="3400" b="1" dirty="0">
                <a:solidFill>
                  <a:schemeClr val="bg1"/>
                </a:solidFill>
                <a:latin typeface="Montserrat" panose="00000500000000000000" pitchFamily="2" charset="0"/>
                <a:cs typeface="Poppins SemiBold" panose="00000700000000000000" pitchFamily="2" charset="0"/>
              </a:rPr>
              <a:t> Completed </a:t>
            </a:r>
            <a:r>
              <a:rPr lang="en-US" sz="3400" b="1" dirty="0" err="1">
                <a:solidFill>
                  <a:schemeClr val="bg1"/>
                </a:solidFill>
                <a:latin typeface="Montserrat" panose="00000500000000000000" pitchFamily="2" charset="0"/>
                <a:cs typeface="Poppins SemiBold" panose="00000700000000000000" pitchFamily="2" charset="0"/>
              </a:rPr>
              <a:t>Constructionve</a:t>
            </a:r>
            <a:r>
              <a:rPr lang="en-US" sz="3400" b="1" dirty="0">
                <a:solidFill>
                  <a:schemeClr val="bg1"/>
                </a:solidFill>
                <a:latin typeface="Montserrat" panose="00000500000000000000" pitchFamily="2" charset="0"/>
                <a:cs typeface="Poppins SemiBold" panose="00000700000000000000" pitchFamily="2" charset="0"/>
              </a:rPr>
              <a:t> You Overview Of</a:t>
            </a:r>
          </a:p>
        </p:txBody>
      </p:sp>
      <p:sp>
        <p:nvSpPr>
          <p:cNvPr id="7" name="Rectangle 6">
            <a:extLst>
              <a:ext uri="{FF2B5EF4-FFF2-40B4-BE49-F238E27FC236}">
                <a16:creationId xmlns:a16="http://schemas.microsoft.com/office/drawing/2014/main" id="{D35CFE2D-8CAC-9D56-0F91-ACA3EADBAFFF}"/>
              </a:ext>
            </a:extLst>
          </p:cNvPr>
          <p:cNvSpPr/>
          <p:nvPr/>
        </p:nvSpPr>
        <p:spPr>
          <a:xfrm>
            <a:off x="7535863" y="1627762"/>
            <a:ext cx="3600450" cy="720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459CEF7-E62B-D300-1D93-4A8913503781}"/>
              </a:ext>
            </a:extLst>
          </p:cNvPr>
          <p:cNvSpPr txBox="1"/>
          <p:nvPr/>
        </p:nvSpPr>
        <p:spPr>
          <a:xfrm>
            <a:off x="7797213" y="1641927"/>
            <a:ext cx="3175587" cy="692177"/>
          </a:xfrm>
          <a:prstGeom prst="rect">
            <a:avLst/>
          </a:prstGeom>
          <a:noFill/>
        </p:spPr>
        <p:txBody>
          <a:bodyPr wrap="square" rtlCol="0">
            <a:spAutoFit/>
          </a:bodyPr>
          <a:lstStyle/>
          <a:p>
            <a:pPr algn="just">
              <a:lnSpc>
                <a:spcPct val="150000"/>
              </a:lnSpc>
            </a:pPr>
            <a:r>
              <a:rPr lang="en-US" sz="900" dirty="0">
                <a:solidFill>
                  <a:srgbClr val="102224"/>
                </a:solidFill>
                <a:latin typeface="Montserrat Light" pitchFamily="2" charset="77"/>
                <a:cs typeface="Poppins" panose="00000500000000000000" pitchFamily="2" charset="0"/>
              </a:rPr>
              <a:t>Ludhiana Construction, a leading firm specializing in residential and commercial construction projects </a:t>
            </a:r>
            <a:r>
              <a:rPr lang="en-US" sz="900" dirty="0" smtClean="0">
                <a:solidFill>
                  <a:srgbClr val="102224"/>
                </a:solidFill>
                <a:latin typeface="Montserrat Light" pitchFamily="2" charset="77"/>
                <a:cs typeface="Poppins" panose="00000500000000000000" pitchFamily="2" charset="0"/>
              </a:rPr>
              <a:t>across Northern Area.</a:t>
            </a:r>
            <a:endParaRPr lang="en-ID" sz="900" dirty="0">
              <a:solidFill>
                <a:srgbClr val="102224"/>
              </a:solidFill>
              <a:latin typeface="Montserrat Light" pitchFamily="2" charset="77"/>
              <a:cs typeface="Poppins" panose="00000500000000000000" pitchFamily="2" charset="0"/>
            </a:endParaRPr>
          </a:p>
        </p:txBody>
      </p:sp>
      <p:sp>
        <p:nvSpPr>
          <p:cNvPr id="9" name="Rectangle 8">
            <a:extLst>
              <a:ext uri="{FF2B5EF4-FFF2-40B4-BE49-F238E27FC236}">
                <a16:creationId xmlns:a16="http://schemas.microsoft.com/office/drawing/2014/main" id="{4374DF93-A95C-898F-0A6B-0FD2F21D7E3C}"/>
              </a:ext>
            </a:extLst>
          </p:cNvPr>
          <p:cNvSpPr/>
          <p:nvPr/>
        </p:nvSpPr>
        <p:spPr>
          <a:xfrm>
            <a:off x="6456363" y="1627762"/>
            <a:ext cx="719139" cy="720725"/>
          </a:xfrm>
          <a:prstGeom prst="rect">
            <a:avLst/>
          </a:prstGeom>
          <a:solidFill>
            <a:srgbClr val="FF5E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6" descr="Badge 1 with solid fill">
            <a:extLst>
              <a:ext uri="{FF2B5EF4-FFF2-40B4-BE49-F238E27FC236}">
                <a16:creationId xmlns:a16="http://schemas.microsoft.com/office/drawing/2014/main" id="{FE573E74-325F-9914-D40F-D36F5621B0EF}"/>
              </a:ext>
            </a:extLst>
          </p:cNvPr>
          <p:cNvSpPr/>
          <p:nvPr/>
        </p:nvSpPr>
        <p:spPr>
          <a:xfrm>
            <a:off x="6622361" y="1794518"/>
            <a:ext cx="386997" cy="386997"/>
          </a:xfrm>
          <a:custGeom>
            <a:avLst/>
            <a:gdLst>
              <a:gd name="connsiteX0" fmla="*/ 193499 w 386997"/>
              <a:gd name="connsiteY0" fmla="*/ 0 h 386997"/>
              <a:gd name="connsiteX1" fmla="*/ 0 w 386997"/>
              <a:gd name="connsiteY1" fmla="*/ 193499 h 386997"/>
              <a:gd name="connsiteX2" fmla="*/ 193499 w 386997"/>
              <a:gd name="connsiteY2" fmla="*/ 386997 h 386997"/>
              <a:gd name="connsiteX3" fmla="*/ 386997 w 386997"/>
              <a:gd name="connsiteY3" fmla="*/ 193499 h 386997"/>
              <a:gd name="connsiteX4" fmla="*/ 386997 w 386997"/>
              <a:gd name="connsiteY4" fmla="*/ 193478 h 386997"/>
              <a:gd name="connsiteX5" fmla="*/ 193652 w 386997"/>
              <a:gd name="connsiteY5" fmla="*/ 0 h 386997"/>
              <a:gd name="connsiteX6" fmla="*/ 193499 w 386997"/>
              <a:gd name="connsiteY6" fmla="*/ 0 h 386997"/>
              <a:gd name="connsiteX7" fmla="*/ 214724 w 386997"/>
              <a:gd name="connsiteY7" fmla="*/ 275633 h 386997"/>
              <a:gd name="connsiteX8" fmla="*/ 185291 w 386997"/>
              <a:gd name="connsiteY8" fmla="*/ 275633 h 386997"/>
              <a:gd name="connsiteX9" fmla="*/ 185291 w 386997"/>
              <a:gd name="connsiteY9" fmla="*/ 135060 h 386997"/>
              <a:gd name="connsiteX10" fmla="*/ 177419 w 386997"/>
              <a:gd name="connsiteY10" fmla="*/ 139967 h 386997"/>
              <a:gd name="connsiteX11" fmla="*/ 168880 w 386997"/>
              <a:gd name="connsiteY11" fmla="*/ 144195 h 386997"/>
              <a:gd name="connsiteX12" fmla="*/ 158899 w 386997"/>
              <a:gd name="connsiteY12" fmla="*/ 147665 h 386997"/>
              <a:gd name="connsiteX13" fmla="*/ 147395 w 386997"/>
              <a:gd name="connsiteY13" fmla="*/ 150793 h 386997"/>
              <a:gd name="connsiteX14" fmla="*/ 147395 w 386997"/>
              <a:gd name="connsiteY14" fmla="*/ 127280 h 386997"/>
              <a:gd name="connsiteX15" fmla="*/ 155088 w 386997"/>
              <a:gd name="connsiteY15" fmla="*/ 124911 h 386997"/>
              <a:gd name="connsiteX16" fmla="*/ 161946 w 386997"/>
              <a:gd name="connsiteY16" fmla="*/ 122542 h 386997"/>
              <a:gd name="connsiteX17" fmla="*/ 168712 w 386997"/>
              <a:gd name="connsiteY17" fmla="*/ 119750 h 386997"/>
              <a:gd name="connsiteX18" fmla="*/ 175478 w 386997"/>
              <a:gd name="connsiteY18" fmla="*/ 116958 h 386997"/>
              <a:gd name="connsiteX19" fmla="*/ 181984 w 386997"/>
              <a:gd name="connsiteY19" fmla="*/ 113575 h 386997"/>
              <a:gd name="connsiteX20" fmla="*/ 188506 w 386997"/>
              <a:gd name="connsiteY20" fmla="*/ 110009 h 386997"/>
              <a:gd name="connsiteX21" fmla="*/ 195521 w 386997"/>
              <a:gd name="connsiteY21" fmla="*/ 105933 h 386997"/>
              <a:gd name="connsiteX22" fmla="*/ 202547 w 386997"/>
              <a:gd name="connsiteY22" fmla="*/ 101857 h 386997"/>
              <a:gd name="connsiteX23" fmla="*/ 214724 w 386997"/>
              <a:gd name="connsiteY23" fmla="*/ 101857 h 38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6997" h="386997">
                <a:moveTo>
                  <a:pt x="193499" y="0"/>
                </a:moveTo>
                <a:cubicBezTo>
                  <a:pt x="86632" y="0"/>
                  <a:pt x="0" y="86632"/>
                  <a:pt x="0" y="193499"/>
                </a:cubicBezTo>
                <a:cubicBezTo>
                  <a:pt x="0" y="300365"/>
                  <a:pt x="86632" y="386997"/>
                  <a:pt x="193499" y="386997"/>
                </a:cubicBezTo>
                <a:cubicBezTo>
                  <a:pt x="300365" y="386997"/>
                  <a:pt x="386997" y="300365"/>
                  <a:pt x="386997" y="193499"/>
                </a:cubicBezTo>
                <a:cubicBezTo>
                  <a:pt x="386997" y="193492"/>
                  <a:pt x="386997" y="193485"/>
                  <a:pt x="386997" y="193478"/>
                </a:cubicBezTo>
                <a:cubicBezTo>
                  <a:pt x="387034" y="86660"/>
                  <a:pt x="300470" y="37"/>
                  <a:pt x="193652" y="0"/>
                </a:cubicBezTo>
                <a:cubicBezTo>
                  <a:pt x="193601" y="0"/>
                  <a:pt x="193550" y="0"/>
                  <a:pt x="193499" y="0"/>
                </a:cubicBezTo>
                <a:close/>
                <a:moveTo>
                  <a:pt x="214724" y="275633"/>
                </a:moveTo>
                <a:lnTo>
                  <a:pt x="185291" y="275633"/>
                </a:lnTo>
                <a:lnTo>
                  <a:pt x="185291" y="135060"/>
                </a:lnTo>
                <a:cubicBezTo>
                  <a:pt x="182805" y="136758"/>
                  <a:pt x="180181" y="138394"/>
                  <a:pt x="177419" y="139967"/>
                </a:cubicBezTo>
                <a:cubicBezTo>
                  <a:pt x="174659" y="141545"/>
                  <a:pt x="171808" y="142956"/>
                  <a:pt x="168880" y="144195"/>
                </a:cubicBezTo>
                <a:cubicBezTo>
                  <a:pt x="165715" y="145439"/>
                  <a:pt x="162388" y="146595"/>
                  <a:pt x="158899" y="147665"/>
                </a:cubicBezTo>
                <a:cubicBezTo>
                  <a:pt x="155411" y="148735"/>
                  <a:pt x="151576" y="149778"/>
                  <a:pt x="147395" y="150793"/>
                </a:cubicBezTo>
                <a:lnTo>
                  <a:pt x="147395" y="127280"/>
                </a:lnTo>
                <a:cubicBezTo>
                  <a:pt x="150214" y="126489"/>
                  <a:pt x="152779" y="125700"/>
                  <a:pt x="155088" y="124911"/>
                </a:cubicBezTo>
                <a:cubicBezTo>
                  <a:pt x="157398" y="124123"/>
                  <a:pt x="159684" y="123333"/>
                  <a:pt x="161946" y="122542"/>
                </a:cubicBezTo>
                <a:cubicBezTo>
                  <a:pt x="164193" y="121640"/>
                  <a:pt x="166455" y="120713"/>
                  <a:pt x="168712" y="119750"/>
                </a:cubicBezTo>
                <a:cubicBezTo>
                  <a:pt x="170969" y="118787"/>
                  <a:pt x="173221" y="117865"/>
                  <a:pt x="175478" y="116958"/>
                </a:cubicBezTo>
                <a:cubicBezTo>
                  <a:pt x="177618" y="115831"/>
                  <a:pt x="179787" y="114703"/>
                  <a:pt x="181984" y="113575"/>
                </a:cubicBezTo>
                <a:cubicBezTo>
                  <a:pt x="184182" y="112448"/>
                  <a:pt x="186356" y="111259"/>
                  <a:pt x="188506" y="110009"/>
                </a:cubicBezTo>
                <a:cubicBezTo>
                  <a:pt x="190883" y="108772"/>
                  <a:pt x="193222" y="107414"/>
                  <a:pt x="195521" y="105933"/>
                </a:cubicBezTo>
                <a:cubicBezTo>
                  <a:pt x="197821" y="104452"/>
                  <a:pt x="200163" y="103094"/>
                  <a:pt x="202547" y="101857"/>
                </a:cubicBezTo>
                <a:lnTo>
                  <a:pt x="214724" y="101857"/>
                </a:lnTo>
                <a:close/>
              </a:path>
            </a:pathLst>
          </a:custGeom>
          <a:solidFill>
            <a:schemeClr val="bg1"/>
          </a:solidFill>
          <a:ln w="5060" cap="flat">
            <a:noFill/>
            <a:prstDash val="solid"/>
            <a:miter/>
          </a:ln>
        </p:spPr>
        <p:txBody>
          <a:bodyPr rtlCol="0" anchor="ctr"/>
          <a:lstStyle/>
          <a:p>
            <a:endParaRPr lang="en-US"/>
          </a:p>
        </p:txBody>
      </p:sp>
      <p:sp>
        <p:nvSpPr>
          <p:cNvPr id="11" name="Rectangle 10">
            <a:extLst>
              <a:ext uri="{FF2B5EF4-FFF2-40B4-BE49-F238E27FC236}">
                <a16:creationId xmlns:a16="http://schemas.microsoft.com/office/drawing/2014/main" id="{731A0828-4988-ADE6-83E6-1E4746970AB7}"/>
              </a:ext>
            </a:extLst>
          </p:cNvPr>
          <p:cNvSpPr/>
          <p:nvPr/>
        </p:nvSpPr>
        <p:spPr>
          <a:xfrm>
            <a:off x="7535863" y="2694562"/>
            <a:ext cx="3600450" cy="720725"/>
          </a:xfrm>
          <a:prstGeom prst="rect">
            <a:avLst/>
          </a:prstGeom>
          <a:solidFill>
            <a:srgbClr val="FF5E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B00829A-E613-580F-4DA5-EDB98CC8C6D5}"/>
              </a:ext>
            </a:extLst>
          </p:cNvPr>
          <p:cNvSpPr txBox="1"/>
          <p:nvPr/>
        </p:nvSpPr>
        <p:spPr>
          <a:xfrm>
            <a:off x="7797213" y="2706578"/>
            <a:ext cx="3175587" cy="692177"/>
          </a:xfrm>
          <a:prstGeom prst="rect">
            <a:avLst/>
          </a:prstGeom>
          <a:noFill/>
        </p:spPr>
        <p:txBody>
          <a:bodyPr wrap="square" rtlCol="0">
            <a:spAutoFit/>
          </a:bodyPr>
          <a:lstStyle/>
          <a:p>
            <a:pPr algn="just">
              <a:lnSpc>
                <a:spcPct val="150000"/>
              </a:lnSpc>
            </a:pPr>
            <a:r>
              <a:rPr lang="en-US" sz="900" dirty="0">
                <a:solidFill>
                  <a:schemeClr val="bg1"/>
                </a:solidFill>
                <a:latin typeface="Montserrat Light" pitchFamily="2" charset="77"/>
                <a:cs typeface="Poppins" panose="00000500000000000000" pitchFamily="2" charset="0"/>
              </a:rPr>
              <a:t>We offer comprehensive construction solutions that span from initial concept and design to final completion and handover.</a:t>
            </a:r>
            <a:endParaRPr lang="en-ID" sz="900" dirty="0">
              <a:solidFill>
                <a:schemeClr val="bg1"/>
              </a:solidFill>
              <a:latin typeface="Montserrat Light" pitchFamily="2" charset="77"/>
              <a:cs typeface="Poppins" panose="00000500000000000000" pitchFamily="2" charset="0"/>
            </a:endParaRPr>
          </a:p>
        </p:txBody>
      </p:sp>
      <p:sp>
        <p:nvSpPr>
          <p:cNvPr id="13" name="Rectangle 12">
            <a:extLst>
              <a:ext uri="{FF2B5EF4-FFF2-40B4-BE49-F238E27FC236}">
                <a16:creationId xmlns:a16="http://schemas.microsoft.com/office/drawing/2014/main" id="{6155DAC4-1D0C-809F-CB1E-EBF3F41CC253}"/>
              </a:ext>
            </a:extLst>
          </p:cNvPr>
          <p:cNvSpPr/>
          <p:nvPr/>
        </p:nvSpPr>
        <p:spPr>
          <a:xfrm>
            <a:off x="6456363" y="2694562"/>
            <a:ext cx="719139" cy="720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aphic 29" descr="Badge outline">
            <a:extLst>
              <a:ext uri="{FF2B5EF4-FFF2-40B4-BE49-F238E27FC236}">
                <a16:creationId xmlns:a16="http://schemas.microsoft.com/office/drawing/2014/main" id="{40AC6B4D-8583-BE56-430E-2FCDF875FF2C}"/>
              </a:ext>
            </a:extLst>
          </p:cNvPr>
          <p:cNvGrpSpPr/>
          <p:nvPr/>
        </p:nvGrpSpPr>
        <p:grpSpPr>
          <a:xfrm>
            <a:off x="6622539" y="2861318"/>
            <a:ext cx="386997" cy="386997"/>
            <a:chOff x="6622539" y="3941831"/>
            <a:chExt cx="386997" cy="386997"/>
          </a:xfrm>
          <a:solidFill>
            <a:srgbClr val="102224"/>
          </a:solidFill>
        </p:grpSpPr>
        <p:sp>
          <p:nvSpPr>
            <p:cNvPr id="15" name="Freeform 9">
              <a:extLst>
                <a:ext uri="{FF2B5EF4-FFF2-40B4-BE49-F238E27FC236}">
                  <a16:creationId xmlns:a16="http://schemas.microsoft.com/office/drawing/2014/main" id="{E5A56A3D-35F7-72E8-EA3A-66A169569EBB}"/>
                </a:ext>
              </a:extLst>
            </p:cNvPr>
            <p:cNvSpPr/>
            <p:nvPr/>
          </p:nvSpPr>
          <p:spPr>
            <a:xfrm>
              <a:off x="6622539" y="3941831"/>
              <a:ext cx="386997" cy="386997"/>
            </a:xfrm>
            <a:custGeom>
              <a:avLst/>
              <a:gdLst>
                <a:gd name="connsiteX0" fmla="*/ 193499 w 386997"/>
                <a:gd name="connsiteY0" fmla="*/ 10190 h 386997"/>
                <a:gd name="connsiteX1" fmla="*/ 376808 w 386997"/>
                <a:gd name="connsiteY1" fmla="*/ 193499 h 386997"/>
                <a:gd name="connsiteX2" fmla="*/ 193499 w 386997"/>
                <a:gd name="connsiteY2" fmla="*/ 376808 h 386997"/>
                <a:gd name="connsiteX3" fmla="*/ 10190 w 386997"/>
                <a:gd name="connsiteY3" fmla="*/ 193499 h 386997"/>
                <a:gd name="connsiteX4" fmla="*/ 193499 w 386997"/>
                <a:gd name="connsiteY4" fmla="*/ 10190 h 386997"/>
                <a:gd name="connsiteX5" fmla="*/ 193499 w 386997"/>
                <a:gd name="connsiteY5" fmla="*/ 0 h 386997"/>
                <a:gd name="connsiteX6" fmla="*/ 0 w 386997"/>
                <a:gd name="connsiteY6" fmla="*/ 193499 h 386997"/>
                <a:gd name="connsiteX7" fmla="*/ 193499 w 386997"/>
                <a:gd name="connsiteY7" fmla="*/ 386997 h 386997"/>
                <a:gd name="connsiteX8" fmla="*/ 386997 w 386997"/>
                <a:gd name="connsiteY8" fmla="*/ 193499 h 386997"/>
                <a:gd name="connsiteX9" fmla="*/ 193682 w 386997"/>
                <a:gd name="connsiteY9" fmla="*/ 0 h 386997"/>
                <a:gd name="connsiteX10" fmla="*/ 193499 w 386997"/>
                <a:gd name="connsiteY10" fmla="*/ 0 h 38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6997" h="386997">
                  <a:moveTo>
                    <a:pt x="193499" y="10190"/>
                  </a:moveTo>
                  <a:cubicBezTo>
                    <a:pt x="294738" y="10190"/>
                    <a:pt x="376808" y="92260"/>
                    <a:pt x="376808" y="193499"/>
                  </a:cubicBezTo>
                  <a:cubicBezTo>
                    <a:pt x="376808" y="294738"/>
                    <a:pt x="294738" y="376808"/>
                    <a:pt x="193499" y="376808"/>
                  </a:cubicBezTo>
                  <a:cubicBezTo>
                    <a:pt x="92260" y="376808"/>
                    <a:pt x="10190" y="294738"/>
                    <a:pt x="10190" y="193499"/>
                  </a:cubicBezTo>
                  <a:cubicBezTo>
                    <a:pt x="10305" y="92308"/>
                    <a:pt x="92308" y="10305"/>
                    <a:pt x="193499" y="10190"/>
                  </a:cubicBezTo>
                  <a:moveTo>
                    <a:pt x="193499" y="0"/>
                  </a:moveTo>
                  <a:cubicBezTo>
                    <a:pt x="86632" y="0"/>
                    <a:pt x="0" y="86632"/>
                    <a:pt x="0" y="193499"/>
                  </a:cubicBezTo>
                  <a:cubicBezTo>
                    <a:pt x="0" y="300365"/>
                    <a:pt x="86632" y="386997"/>
                    <a:pt x="193499" y="386997"/>
                  </a:cubicBezTo>
                  <a:cubicBezTo>
                    <a:pt x="300365" y="386997"/>
                    <a:pt x="386997" y="300365"/>
                    <a:pt x="386997" y="193499"/>
                  </a:cubicBezTo>
                  <a:cubicBezTo>
                    <a:pt x="387048" y="86683"/>
                    <a:pt x="300498" y="50"/>
                    <a:pt x="193682" y="0"/>
                  </a:cubicBezTo>
                  <a:cubicBezTo>
                    <a:pt x="193621" y="0"/>
                    <a:pt x="193560" y="0"/>
                    <a:pt x="193499" y="0"/>
                  </a:cubicBezTo>
                  <a:close/>
                </a:path>
              </a:pathLst>
            </a:custGeom>
            <a:grpFill/>
            <a:ln w="5060" cap="flat">
              <a:noFill/>
              <a:prstDash val="solid"/>
              <a:miter/>
            </a:ln>
          </p:spPr>
          <p:txBody>
            <a:bodyPr rtlCol="0" anchor="ctr"/>
            <a:lstStyle/>
            <a:p>
              <a:endParaRPr lang="en-US"/>
            </a:p>
          </p:txBody>
        </p:sp>
        <p:sp>
          <p:nvSpPr>
            <p:cNvPr id="16" name="Freeform 10">
              <a:extLst>
                <a:ext uri="{FF2B5EF4-FFF2-40B4-BE49-F238E27FC236}">
                  <a16:creationId xmlns:a16="http://schemas.microsoft.com/office/drawing/2014/main" id="{4C0A14CB-5541-2F14-A61C-DA6713F4D9E8}"/>
                </a:ext>
              </a:extLst>
            </p:cNvPr>
            <p:cNvSpPr/>
            <p:nvPr/>
          </p:nvSpPr>
          <p:spPr>
            <a:xfrm>
              <a:off x="6765673" y="4044644"/>
              <a:ext cx="97823" cy="170563"/>
            </a:xfrm>
            <a:custGeom>
              <a:avLst/>
              <a:gdLst>
                <a:gd name="connsiteX0" fmla="*/ 12 w 97823"/>
                <a:gd name="connsiteY0" fmla="*/ 170528 h 170563"/>
                <a:gd name="connsiteX1" fmla="*/ 12 w 97823"/>
                <a:gd name="connsiteY1" fmla="*/ 164073 h 170563"/>
                <a:gd name="connsiteX2" fmla="*/ 2615 w 97823"/>
                <a:gd name="connsiteY2" fmla="*/ 144712 h 170563"/>
                <a:gd name="connsiteX3" fmla="*/ 10742 w 97823"/>
                <a:gd name="connsiteY3" fmla="*/ 129514 h 170563"/>
                <a:gd name="connsiteX4" fmla="*/ 25145 w 97823"/>
                <a:gd name="connsiteY4" fmla="*/ 115167 h 170563"/>
                <a:gd name="connsiteX5" fmla="*/ 46569 w 97823"/>
                <a:gd name="connsiteY5" fmla="*/ 98863 h 170563"/>
                <a:gd name="connsiteX6" fmla="*/ 61741 w 97823"/>
                <a:gd name="connsiteY6" fmla="*/ 86758 h 170563"/>
                <a:gd name="connsiteX7" fmla="*/ 72996 w 97823"/>
                <a:gd name="connsiteY7" fmla="*/ 74530 h 170563"/>
                <a:gd name="connsiteX8" fmla="*/ 79930 w 97823"/>
                <a:gd name="connsiteY8" fmla="*/ 60967 h 170563"/>
                <a:gd name="connsiteX9" fmla="*/ 82289 w 97823"/>
                <a:gd name="connsiteY9" fmla="*/ 45010 h 170563"/>
                <a:gd name="connsiteX10" fmla="*/ 79716 w 97823"/>
                <a:gd name="connsiteY10" fmla="*/ 29970 h 170563"/>
                <a:gd name="connsiteX11" fmla="*/ 61145 w 97823"/>
                <a:gd name="connsiteY11" fmla="*/ 12036 h 170563"/>
                <a:gd name="connsiteX12" fmla="*/ 46829 w 97823"/>
                <a:gd name="connsiteY12" fmla="*/ 9794 h 170563"/>
                <a:gd name="connsiteX13" fmla="*/ 23983 w 97823"/>
                <a:gd name="connsiteY13" fmla="*/ 15399 h 170563"/>
                <a:gd name="connsiteX14" fmla="*/ 6701 w 97823"/>
                <a:gd name="connsiteY14" fmla="*/ 27392 h 170563"/>
                <a:gd name="connsiteX15" fmla="*/ 6701 w 97823"/>
                <a:gd name="connsiteY15" fmla="*/ 15159 h 170563"/>
                <a:gd name="connsiteX16" fmla="*/ 25400 w 97823"/>
                <a:gd name="connsiteY16" fmla="*/ 4180 h 170563"/>
                <a:gd name="connsiteX17" fmla="*/ 48979 w 97823"/>
                <a:gd name="connsiteY17" fmla="*/ 7 h 170563"/>
                <a:gd name="connsiteX18" fmla="*/ 52887 w 97823"/>
                <a:gd name="connsiteY18" fmla="*/ 236 h 170563"/>
                <a:gd name="connsiteX19" fmla="*/ 56723 w 97823"/>
                <a:gd name="connsiteY19" fmla="*/ 939 h 170563"/>
                <a:gd name="connsiteX20" fmla="*/ 72257 w 97823"/>
                <a:gd name="connsiteY20" fmla="*/ 5260 h 170563"/>
                <a:gd name="connsiteX21" fmla="*/ 84083 w 97823"/>
                <a:gd name="connsiteY21" fmla="*/ 13998 h 170563"/>
                <a:gd name="connsiteX22" fmla="*/ 91664 w 97823"/>
                <a:gd name="connsiteY22" fmla="*/ 26735 h 170563"/>
                <a:gd name="connsiteX23" fmla="*/ 94364 w 97823"/>
                <a:gd name="connsiteY23" fmla="*/ 43257 h 170563"/>
                <a:gd name="connsiteX24" fmla="*/ 91587 w 97823"/>
                <a:gd name="connsiteY24" fmla="*/ 62404 h 170563"/>
                <a:gd name="connsiteX25" fmla="*/ 83655 w 97823"/>
                <a:gd name="connsiteY25" fmla="*/ 77979 h 170563"/>
                <a:gd name="connsiteX26" fmla="*/ 71152 w 97823"/>
                <a:gd name="connsiteY26" fmla="*/ 91532 h 170563"/>
                <a:gd name="connsiteX27" fmla="*/ 54624 w 97823"/>
                <a:gd name="connsiteY27" fmla="*/ 104503 h 170563"/>
                <a:gd name="connsiteX28" fmla="*/ 36965 w 97823"/>
                <a:gd name="connsiteY28" fmla="*/ 117612 h 170563"/>
                <a:gd name="connsiteX29" fmla="*/ 24574 w 97823"/>
                <a:gd name="connsiteY29" fmla="*/ 128607 h 170563"/>
                <a:gd name="connsiteX30" fmla="*/ 16932 w 97823"/>
                <a:gd name="connsiteY30" fmla="*/ 139306 h 170563"/>
                <a:gd name="connsiteX31" fmla="*/ 13197 w 97823"/>
                <a:gd name="connsiteY31" fmla="*/ 151055 h 170563"/>
                <a:gd name="connsiteX32" fmla="*/ 12759 w 97823"/>
                <a:gd name="connsiteY32" fmla="*/ 154703 h 170563"/>
                <a:gd name="connsiteX33" fmla="*/ 12571 w 97823"/>
                <a:gd name="connsiteY33" fmla="*/ 158596 h 170563"/>
                <a:gd name="connsiteX34" fmla="*/ 12571 w 97823"/>
                <a:gd name="connsiteY34" fmla="*/ 160374 h 170563"/>
                <a:gd name="connsiteX35" fmla="*/ 97823 w 97823"/>
                <a:gd name="connsiteY35" fmla="*/ 160374 h 170563"/>
                <a:gd name="connsiteX36" fmla="*/ 97823 w 97823"/>
                <a:gd name="connsiteY36" fmla="*/ 170563 h 17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823" h="170563">
                  <a:moveTo>
                    <a:pt x="12" y="170528"/>
                  </a:moveTo>
                  <a:lnTo>
                    <a:pt x="12" y="164073"/>
                  </a:lnTo>
                  <a:cubicBezTo>
                    <a:pt x="-114" y="157524"/>
                    <a:pt x="764" y="150994"/>
                    <a:pt x="2615" y="144712"/>
                  </a:cubicBezTo>
                  <a:cubicBezTo>
                    <a:pt x="4398" y="139203"/>
                    <a:pt x="7150" y="134056"/>
                    <a:pt x="10742" y="129514"/>
                  </a:cubicBezTo>
                  <a:cubicBezTo>
                    <a:pt x="14994" y="124211"/>
                    <a:pt x="19825" y="119399"/>
                    <a:pt x="25145" y="115167"/>
                  </a:cubicBezTo>
                  <a:cubicBezTo>
                    <a:pt x="31035" y="110378"/>
                    <a:pt x="38244" y="104895"/>
                    <a:pt x="46569" y="98863"/>
                  </a:cubicBezTo>
                  <a:cubicBezTo>
                    <a:pt x="52224" y="94716"/>
                    <a:pt x="57329" y="90645"/>
                    <a:pt x="61741" y="86758"/>
                  </a:cubicBezTo>
                  <a:cubicBezTo>
                    <a:pt x="65937" y="83114"/>
                    <a:pt x="69712" y="79012"/>
                    <a:pt x="72996" y="74530"/>
                  </a:cubicBezTo>
                  <a:cubicBezTo>
                    <a:pt x="75988" y="70391"/>
                    <a:pt x="78327" y="65817"/>
                    <a:pt x="79930" y="60967"/>
                  </a:cubicBezTo>
                  <a:cubicBezTo>
                    <a:pt x="81553" y="55806"/>
                    <a:pt x="82349" y="50420"/>
                    <a:pt x="82289" y="45010"/>
                  </a:cubicBezTo>
                  <a:cubicBezTo>
                    <a:pt x="82373" y="39881"/>
                    <a:pt x="81500" y="34780"/>
                    <a:pt x="79716" y="29970"/>
                  </a:cubicBezTo>
                  <a:cubicBezTo>
                    <a:pt x="76586" y="21472"/>
                    <a:pt x="69748" y="14867"/>
                    <a:pt x="61145" y="12036"/>
                  </a:cubicBezTo>
                  <a:cubicBezTo>
                    <a:pt x="56530" y="10499"/>
                    <a:pt x="51692" y="9742"/>
                    <a:pt x="46829" y="9794"/>
                  </a:cubicBezTo>
                  <a:cubicBezTo>
                    <a:pt x="38874" y="9803"/>
                    <a:pt x="31039" y="11725"/>
                    <a:pt x="23983" y="15399"/>
                  </a:cubicBezTo>
                  <a:cubicBezTo>
                    <a:pt x="17738" y="18649"/>
                    <a:pt x="11931" y="22679"/>
                    <a:pt x="6701" y="27392"/>
                  </a:cubicBezTo>
                  <a:lnTo>
                    <a:pt x="6701" y="15159"/>
                  </a:lnTo>
                  <a:cubicBezTo>
                    <a:pt x="12367" y="10609"/>
                    <a:pt x="18666" y="6910"/>
                    <a:pt x="25400" y="4180"/>
                  </a:cubicBezTo>
                  <a:cubicBezTo>
                    <a:pt x="32923" y="1304"/>
                    <a:pt x="40925" y="-113"/>
                    <a:pt x="48979" y="7"/>
                  </a:cubicBezTo>
                  <a:cubicBezTo>
                    <a:pt x="50285" y="4"/>
                    <a:pt x="51590" y="80"/>
                    <a:pt x="52887" y="236"/>
                  </a:cubicBezTo>
                  <a:cubicBezTo>
                    <a:pt x="54178" y="396"/>
                    <a:pt x="55459" y="631"/>
                    <a:pt x="56723" y="939"/>
                  </a:cubicBezTo>
                  <a:cubicBezTo>
                    <a:pt x="62111" y="1473"/>
                    <a:pt x="67367" y="2935"/>
                    <a:pt x="72257" y="5260"/>
                  </a:cubicBezTo>
                  <a:cubicBezTo>
                    <a:pt x="76714" y="7401"/>
                    <a:pt x="80727" y="10366"/>
                    <a:pt x="84083" y="13998"/>
                  </a:cubicBezTo>
                  <a:cubicBezTo>
                    <a:pt x="87425" y="17702"/>
                    <a:pt x="90001" y="22031"/>
                    <a:pt x="91664" y="26735"/>
                  </a:cubicBezTo>
                  <a:cubicBezTo>
                    <a:pt x="93521" y="32043"/>
                    <a:pt x="94435" y="37634"/>
                    <a:pt x="94364" y="43257"/>
                  </a:cubicBezTo>
                  <a:cubicBezTo>
                    <a:pt x="94455" y="49746"/>
                    <a:pt x="93518" y="56209"/>
                    <a:pt x="91587" y="62404"/>
                  </a:cubicBezTo>
                  <a:cubicBezTo>
                    <a:pt x="89763" y="67974"/>
                    <a:pt x="87087" y="73228"/>
                    <a:pt x="83655" y="77979"/>
                  </a:cubicBezTo>
                  <a:cubicBezTo>
                    <a:pt x="80013" y="82955"/>
                    <a:pt x="75818" y="87501"/>
                    <a:pt x="71152" y="91532"/>
                  </a:cubicBezTo>
                  <a:cubicBezTo>
                    <a:pt x="66245" y="95811"/>
                    <a:pt x="60687" y="100193"/>
                    <a:pt x="54624" y="104503"/>
                  </a:cubicBezTo>
                  <a:cubicBezTo>
                    <a:pt x="47797" y="109420"/>
                    <a:pt x="41856" y="113837"/>
                    <a:pt x="36965" y="117612"/>
                  </a:cubicBezTo>
                  <a:cubicBezTo>
                    <a:pt x="32557" y="120952"/>
                    <a:pt x="28415" y="124628"/>
                    <a:pt x="24574" y="128607"/>
                  </a:cubicBezTo>
                  <a:cubicBezTo>
                    <a:pt x="21506" y="131771"/>
                    <a:pt x="18930" y="135378"/>
                    <a:pt x="16932" y="139306"/>
                  </a:cubicBezTo>
                  <a:cubicBezTo>
                    <a:pt x="15128" y="143022"/>
                    <a:pt x="13870" y="146979"/>
                    <a:pt x="13197" y="151055"/>
                  </a:cubicBezTo>
                  <a:cubicBezTo>
                    <a:pt x="13009" y="152329"/>
                    <a:pt x="12897" y="153455"/>
                    <a:pt x="12759" y="154703"/>
                  </a:cubicBezTo>
                  <a:cubicBezTo>
                    <a:pt x="12629" y="155997"/>
                    <a:pt x="12566" y="157296"/>
                    <a:pt x="12571" y="158596"/>
                  </a:cubicBezTo>
                  <a:lnTo>
                    <a:pt x="12571" y="160374"/>
                  </a:lnTo>
                  <a:lnTo>
                    <a:pt x="97823" y="160374"/>
                  </a:lnTo>
                  <a:lnTo>
                    <a:pt x="97823" y="170563"/>
                  </a:lnTo>
                  <a:close/>
                </a:path>
              </a:pathLst>
            </a:custGeom>
            <a:grpFill/>
            <a:ln w="5060" cap="flat">
              <a:noFill/>
              <a:prstDash val="solid"/>
              <a:miter/>
            </a:ln>
          </p:spPr>
          <p:txBody>
            <a:bodyPr rtlCol="0" anchor="ctr"/>
            <a:lstStyle/>
            <a:p>
              <a:endParaRPr lang="en-US"/>
            </a:p>
          </p:txBody>
        </p:sp>
      </p:grpSp>
      <p:sp>
        <p:nvSpPr>
          <p:cNvPr id="17" name="Rectangle 16">
            <a:extLst>
              <a:ext uri="{FF2B5EF4-FFF2-40B4-BE49-F238E27FC236}">
                <a16:creationId xmlns:a16="http://schemas.microsoft.com/office/drawing/2014/main" id="{0E74CC1C-05E5-4FDE-BE56-1D0783F7DE5E}"/>
              </a:ext>
            </a:extLst>
          </p:cNvPr>
          <p:cNvSpPr/>
          <p:nvPr/>
        </p:nvSpPr>
        <p:spPr>
          <a:xfrm>
            <a:off x="7535863" y="3791842"/>
            <a:ext cx="3600450" cy="720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DFC8BF-FC6C-EDF0-93E2-1277E691D2A2}"/>
              </a:ext>
            </a:extLst>
          </p:cNvPr>
          <p:cNvSpPr txBox="1"/>
          <p:nvPr/>
        </p:nvSpPr>
        <p:spPr>
          <a:xfrm>
            <a:off x="7797213" y="3891054"/>
            <a:ext cx="3175587" cy="488211"/>
          </a:xfrm>
          <a:prstGeom prst="rect">
            <a:avLst/>
          </a:prstGeom>
          <a:noFill/>
        </p:spPr>
        <p:txBody>
          <a:bodyPr wrap="square" rtlCol="0">
            <a:spAutoFit/>
          </a:bodyPr>
          <a:lstStyle/>
          <a:p>
            <a:pPr algn="just">
              <a:lnSpc>
                <a:spcPct val="150000"/>
              </a:lnSpc>
            </a:pPr>
            <a:r>
              <a:rPr lang="en-US" sz="900" dirty="0">
                <a:solidFill>
                  <a:srgbClr val="102224"/>
                </a:solidFill>
                <a:latin typeface="Montserrat Light" pitchFamily="2" charset="77"/>
                <a:cs typeface="Poppins" panose="00000500000000000000" pitchFamily="2" charset="0"/>
              </a:rPr>
              <a:t>Our core strengths lie in delivering superior craftsmanship and timely project delivery. </a:t>
            </a:r>
            <a:endParaRPr lang="en-ID" sz="900" dirty="0">
              <a:solidFill>
                <a:srgbClr val="102224"/>
              </a:solidFill>
              <a:latin typeface="Montserrat Light" pitchFamily="2" charset="77"/>
              <a:cs typeface="Poppins" panose="00000500000000000000" pitchFamily="2" charset="0"/>
            </a:endParaRPr>
          </a:p>
        </p:txBody>
      </p:sp>
      <p:sp>
        <p:nvSpPr>
          <p:cNvPr id="19" name="Rectangle 18">
            <a:extLst>
              <a:ext uri="{FF2B5EF4-FFF2-40B4-BE49-F238E27FC236}">
                <a16:creationId xmlns:a16="http://schemas.microsoft.com/office/drawing/2014/main" id="{11ED852B-B11C-5621-76CE-2363AA77E142}"/>
              </a:ext>
            </a:extLst>
          </p:cNvPr>
          <p:cNvSpPr/>
          <p:nvPr/>
        </p:nvSpPr>
        <p:spPr>
          <a:xfrm>
            <a:off x="6456363" y="3791842"/>
            <a:ext cx="719139" cy="720725"/>
          </a:xfrm>
          <a:prstGeom prst="rect">
            <a:avLst/>
          </a:prstGeom>
          <a:solidFill>
            <a:srgbClr val="FF5E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raphic 33" descr="Badge 3 with solid fill">
            <a:extLst>
              <a:ext uri="{FF2B5EF4-FFF2-40B4-BE49-F238E27FC236}">
                <a16:creationId xmlns:a16="http://schemas.microsoft.com/office/drawing/2014/main" id="{F8124D68-DB21-E86C-292C-4EED37888D28}"/>
              </a:ext>
            </a:extLst>
          </p:cNvPr>
          <p:cNvSpPr/>
          <p:nvPr/>
        </p:nvSpPr>
        <p:spPr>
          <a:xfrm>
            <a:off x="6622351" y="3958598"/>
            <a:ext cx="387007" cy="387007"/>
          </a:xfrm>
          <a:custGeom>
            <a:avLst/>
            <a:gdLst>
              <a:gd name="connsiteX0" fmla="*/ 193509 w 387007"/>
              <a:gd name="connsiteY0" fmla="*/ 0 h 387007"/>
              <a:gd name="connsiteX1" fmla="*/ 0 w 387007"/>
              <a:gd name="connsiteY1" fmla="*/ 193499 h 387007"/>
              <a:gd name="connsiteX2" fmla="*/ 193499 w 387007"/>
              <a:gd name="connsiteY2" fmla="*/ 387008 h 387007"/>
              <a:gd name="connsiteX3" fmla="*/ 387007 w 387007"/>
              <a:gd name="connsiteY3" fmla="*/ 193509 h 387007"/>
              <a:gd name="connsiteX4" fmla="*/ 387007 w 387007"/>
              <a:gd name="connsiteY4" fmla="*/ 193489 h 387007"/>
              <a:gd name="connsiteX5" fmla="*/ 193662 w 387007"/>
              <a:gd name="connsiteY5" fmla="*/ 0 h 387007"/>
              <a:gd name="connsiteX6" fmla="*/ 193509 w 387007"/>
              <a:gd name="connsiteY6" fmla="*/ 0 h 387007"/>
              <a:gd name="connsiteX7" fmla="*/ 244702 w 387007"/>
              <a:gd name="connsiteY7" fmla="*/ 252360 h 387007"/>
              <a:gd name="connsiteX8" fmla="*/ 230233 w 387007"/>
              <a:gd name="connsiteY8" fmla="*/ 268261 h 387007"/>
              <a:gd name="connsiteX9" fmla="*/ 209007 w 387007"/>
              <a:gd name="connsiteY9" fmla="*/ 277987 h 387007"/>
              <a:gd name="connsiteX10" fmla="*/ 183533 w 387007"/>
              <a:gd name="connsiteY10" fmla="*/ 281289 h 387007"/>
              <a:gd name="connsiteX11" fmla="*/ 157651 w 387007"/>
              <a:gd name="connsiteY11" fmla="*/ 279001 h 387007"/>
              <a:gd name="connsiteX12" fmla="*/ 137185 w 387007"/>
              <a:gd name="connsiteY12" fmla="*/ 272154 h 387007"/>
              <a:gd name="connsiteX13" fmla="*/ 137185 w 387007"/>
              <a:gd name="connsiteY13" fmla="*/ 246083 h 387007"/>
              <a:gd name="connsiteX14" fmla="*/ 159602 w 387007"/>
              <a:gd name="connsiteY14" fmla="*/ 256405 h 387007"/>
              <a:gd name="connsiteX15" fmla="*/ 184379 w 387007"/>
              <a:gd name="connsiteY15" fmla="*/ 259788 h 387007"/>
              <a:gd name="connsiteX16" fmla="*/ 196393 w 387007"/>
              <a:gd name="connsiteY16" fmla="*/ 258601 h 387007"/>
              <a:gd name="connsiteX17" fmla="*/ 208325 w 387007"/>
              <a:gd name="connsiteY17" fmla="*/ 254291 h 387007"/>
              <a:gd name="connsiteX18" fmla="*/ 217460 w 387007"/>
              <a:gd name="connsiteY18" fmla="*/ 245747 h 387007"/>
              <a:gd name="connsiteX19" fmla="*/ 221087 w 387007"/>
              <a:gd name="connsiteY19" fmla="*/ 232047 h 387007"/>
              <a:gd name="connsiteX20" fmla="*/ 217628 w 387007"/>
              <a:gd name="connsiteY20" fmla="*/ 217918 h 387007"/>
              <a:gd name="connsiteX21" fmla="*/ 207983 w 387007"/>
              <a:gd name="connsiteY21" fmla="*/ 208447 h 387007"/>
              <a:gd name="connsiteX22" fmla="*/ 193438 w 387007"/>
              <a:gd name="connsiteY22" fmla="*/ 203118 h 387007"/>
              <a:gd name="connsiteX23" fmla="*/ 175244 w 387007"/>
              <a:gd name="connsiteY23" fmla="*/ 201426 h 387007"/>
              <a:gd name="connsiteX24" fmla="*/ 159521 w 387007"/>
              <a:gd name="connsiteY24" fmla="*/ 201426 h 387007"/>
              <a:gd name="connsiteX25" fmla="*/ 159521 w 387007"/>
              <a:gd name="connsiteY25" fmla="*/ 179773 h 387007"/>
              <a:gd name="connsiteX26" fmla="*/ 174408 w 387007"/>
              <a:gd name="connsiteY26" fmla="*/ 179773 h 387007"/>
              <a:gd name="connsiteX27" fmla="*/ 190569 w 387007"/>
              <a:gd name="connsiteY27" fmla="*/ 178245 h 387007"/>
              <a:gd name="connsiteX28" fmla="*/ 203255 w 387007"/>
              <a:gd name="connsiteY28" fmla="*/ 173257 h 387007"/>
              <a:gd name="connsiteX29" fmla="*/ 211545 w 387007"/>
              <a:gd name="connsiteY29" fmla="*/ 164371 h 387007"/>
              <a:gd name="connsiteX30" fmla="*/ 214505 w 387007"/>
              <a:gd name="connsiteY30" fmla="*/ 151181 h 387007"/>
              <a:gd name="connsiteX31" fmla="*/ 211718 w 387007"/>
              <a:gd name="connsiteY31" fmla="*/ 139253 h 387007"/>
              <a:gd name="connsiteX32" fmla="*/ 204585 w 387007"/>
              <a:gd name="connsiteY32" fmla="*/ 131978 h 387007"/>
              <a:gd name="connsiteX33" fmla="*/ 195190 w 387007"/>
              <a:gd name="connsiteY33" fmla="*/ 128340 h 387007"/>
              <a:gd name="connsiteX34" fmla="*/ 185383 w 387007"/>
              <a:gd name="connsiteY34" fmla="*/ 127321 h 387007"/>
              <a:gd name="connsiteX35" fmla="*/ 164402 w 387007"/>
              <a:gd name="connsiteY35" fmla="*/ 130378 h 387007"/>
              <a:gd name="connsiteX36" fmla="*/ 144440 w 387007"/>
              <a:gd name="connsiteY36" fmla="*/ 139508 h 387007"/>
              <a:gd name="connsiteX37" fmla="*/ 144440 w 387007"/>
              <a:gd name="connsiteY37" fmla="*/ 115506 h 387007"/>
              <a:gd name="connsiteX38" fmla="*/ 164539 w 387007"/>
              <a:gd name="connsiteY38" fmla="*/ 108144 h 387007"/>
              <a:gd name="connsiteX39" fmla="*/ 187792 w 387007"/>
              <a:gd name="connsiteY39" fmla="*/ 105693 h 387007"/>
              <a:gd name="connsiteX40" fmla="*/ 208523 w 387007"/>
              <a:gd name="connsiteY40" fmla="*/ 108144 h 387007"/>
              <a:gd name="connsiteX41" fmla="*/ 226356 w 387007"/>
              <a:gd name="connsiteY41" fmla="*/ 115674 h 387007"/>
              <a:gd name="connsiteX42" fmla="*/ 238792 w 387007"/>
              <a:gd name="connsiteY42" fmla="*/ 128529 h 387007"/>
              <a:gd name="connsiteX43" fmla="*/ 243439 w 387007"/>
              <a:gd name="connsiteY43" fmla="*/ 146967 h 387007"/>
              <a:gd name="connsiteX44" fmla="*/ 233718 w 387007"/>
              <a:gd name="connsiteY44" fmla="*/ 174714 h 387007"/>
              <a:gd name="connsiteX45" fmla="*/ 207071 w 387007"/>
              <a:gd name="connsiteY45" fmla="*/ 189428 h 387007"/>
              <a:gd name="connsiteX46" fmla="*/ 223141 w 387007"/>
              <a:gd name="connsiteY46" fmla="*/ 193504 h 387007"/>
              <a:gd name="connsiteX47" fmla="*/ 236933 w 387007"/>
              <a:gd name="connsiteY47" fmla="*/ 202048 h 387007"/>
              <a:gd name="connsiteX48" fmla="*/ 246485 w 387007"/>
              <a:gd name="connsiteY48" fmla="*/ 214566 h 387007"/>
              <a:gd name="connsiteX49" fmla="*/ 250052 w 387007"/>
              <a:gd name="connsiteY49" fmla="*/ 230386 h 387007"/>
              <a:gd name="connsiteX50" fmla="*/ 244702 w 387007"/>
              <a:gd name="connsiteY50" fmla="*/ 252360 h 387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87007" h="387007">
                <a:moveTo>
                  <a:pt x="193509" y="0"/>
                </a:moveTo>
                <a:cubicBezTo>
                  <a:pt x="86640" y="-3"/>
                  <a:pt x="3" y="86629"/>
                  <a:pt x="0" y="193499"/>
                </a:cubicBezTo>
                <a:cubicBezTo>
                  <a:pt x="-3" y="300368"/>
                  <a:pt x="86629" y="387004"/>
                  <a:pt x="193499" y="387008"/>
                </a:cubicBezTo>
                <a:cubicBezTo>
                  <a:pt x="300368" y="387010"/>
                  <a:pt x="387004" y="300378"/>
                  <a:pt x="387007" y="193509"/>
                </a:cubicBezTo>
                <a:cubicBezTo>
                  <a:pt x="387007" y="193502"/>
                  <a:pt x="387007" y="193495"/>
                  <a:pt x="387007" y="193489"/>
                </a:cubicBezTo>
                <a:cubicBezTo>
                  <a:pt x="387047" y="86667"/>
                  <a:pt x="300483" y="39"/>
                  <a:pt x="193662" y="0"/>
                </a:cubicBezTo>
                <a:cubicBezTo>
                  <a:pt x="193611" y="0"/>
                  <a:pt x="193560" y="0"/>
                  <a:pt x="193509" y="0"/>
                </a:cubicBezTo>
                <a:close/>
                <a:moveTo>
                  <a:pt x="244702" y="252360"/>
                </a:moveTo>
                <a:cubicBezTo>
                  <a:pt x="241142" y="258685"/>
                  <a:pt x="236195" y="264122"/>
                  <a:pt x="230233" y="268261"/>
                </a:cubicBezTo>
                <a:cubicBezTo>
                  <a:pt x="223779" y="272716"/>
                  <a:pt x="216595" y="276007"/>
                  <a:pt x="209007" y="277987"/>
                </a:cubicBezTo>
                <a:cubicBezTo>
                  <a:pt x="200701" y="280220"/>
                  <a:pt x="192134" y="281330"/>
                  <a:pt x="183533" y="281289"/>
                </a:cubicBezTo>
                <a:cubicBezTo>
                  <a:pt x="174854" y="281319"/>
                  <a:pt x="166191" y="280553"/>
                  <a:pt x="157651" y="279001"/>
                </a:cubicBezTo>
                <a:cubicBezTo>
                  <a:pt x="150501" y="277849"/>
                  <a:pt x="143588" y="275536"/>
                  <a:pt x="137185" y="272154"/>
                </a:cubicBezTo>
                <a:lnTo>
                  <a:pt x="137185" y="246083"/>
                </a:lnTo>
                <a:cubicBezTo>
                  <a:pt x="143984" y="250829"/>
                  <a:pt x="151575" y="254325"/>
                  <a:pt x="159602" y="256405"/>
                </a:cubicBezTo>
                <a:cubicBezTo>
                  <a:pt x="167677" y="258617"/>
                  <a:pt x="176007" y="259755"/>
                  <a:pt x="184379" y="259788"/>
                </a:cubicBezTo>
                <a:cubicBezTo>
                  <a:pt x="188411" y="259760"/>
                  <a:pt x="192433" y="259362"/>
                  <a:pt x="196393" y="258601"/>
                </a:cubicBezTo>
                <a:cubicBezTo>
                  <a:pt x="200585" y="257848"/>
                  <a:pt x="204619" y="256390"/>
                  <a:pt x="208325" y="254291"/>
                </a:cubicBezTo>
                <a:cubicBezTo>
                  <a:pt x="211996" y="252196"/>
                  <a:pt x="215124" y="249270"/>
                  <a:pt x="217460" y="245747"/>
                </a:cubicBezTo>
                <a:cubicBezTo>
                  <a:pt x="220013" y="241646"/>
                  <a:pt x="221277" y="236874"/>
                  <a:pt x="221087" y="232047"/>
                </a:cubicBezTo>
                <a:cubicBezTo>
                  <a:pt x="221237" y="227111"/>
                  <a:pt x="220041" y="222227"/>
                  <a:pt x="217628" y="217918"/>
                </a:cubicBezTo>
                <a:cubicBezTo>
                  <a:pt x="215273" y="213991"/>
                  <a:pt x="211953" y="210731"/>
                  <a:pt x="207983" y="208447"/>
                </a:cubicBezTo>
                <a:cubicBezTo>
                  <a:pt x="203465" y="205875"/>
                  <a:pt x="198549" y="204074"/>
                  <a:pt x="193438" y="203118"/>
                </a:cubicBezTo>
                <a:cubicBezTo>
                  <a:pt x="187444" y="201952"/>
                  <a:pt x="181349" y="201386"/>
                  <a:pt x="175244" y="201426"/>
                </a:cubicBezTo>
                <a:lnTo>
                  <a:pt x="159521" y="201426"/>
                </a:lnTo>
                <a:lnTo>
                  <a:pt x="159521" y="179773"/>
                </a:lnTo>
                <a:lnTo>
                  <a:pt x="174408" y="179773"/>
                </a:lnTo>
                <a:cubicBezTo>
                  <a:pt x="179833" y="179813"/>
                  <a:pt x="185248" y="179301"/>
                  <a:pt x="190569" y="178245"/>
                </a:cubicBezTo>
                <a:cubicBezTo>
                  <a:pt x="195073" y="177392"/>
                  <a:pt x="199377" y="175700"/>
                  <a:pt x="203255" y="173257"/>
                </a:cubicBezTo>
                <a:cubicBezTo>
                  <a:pt x="206721" y="171038"/>
                  <a:pt x="209572" y="167982"/>
                  <a:pt x="211545" y="164371"/>
                </a:cubicBezTo>
                <a:cubicBezTo>
                  <a:pt x="213627" y="160294"/>
                  <a:pt x="214646" y="155757"/>
                  <a:pt x="214505" y="151181"/>
                </a:cubicBezTo>
                <a:cubicBezTo>
                  <a:pt x="214675" y="147026"/>
                  <a:pt x="213712" y="142903"/>
                  <a:pt x="211718" y="139253"/>
                </a:cubicBezTo>
                <a:cubicBezTo>
                  <a:pt x="209976" y="136278"/>
                  <a:pt x="207526" y="133778"/>
                  <a:pt x="204585" y="131978"/>
                </a:cubicBezTo>
                <a:cubicBezTo>
                  <a:pt x="201691" y="130224"/>
                  <a:pt x="198511" y="128992"/>
                  <a:pt x="195190" y="128340"/>
                </a:cubicBezTo>
                <a:cubicBezTo>
                  <a:pt x="191963" y="127678"/>
                  <a:pt x="188677" y="127337"/>
                  <a:pt x="185383" y="127321"/>
                </a:cubicBezTo>
                <a:cubicBezTo>
                  <a:pt x="178283" y="127387"/>
                  <a:pt x="171225" y="128416"/>
                  <a:pt x="164402" y="130378"/>
                </a:cubicBezTo>
                <a:cubicBezTo>
                  <a:pt x="157292" y="132307"/>
                  <a:pt x="150549" y="135392"/>
                  <a:pt x="144440" y="139508"/>
                </a:cubicBezTo>
                <a:lnTo>
                  <a:pt x="144440" y="115506"/>
                </a:lnTo>
                <a:cubicBezTo>
                  <a:pt x="150774" y="112150"/>
                  <a:pt x="157536" y="109673"/>
                  <a:pt x="164539" y="108144"/>
                </a:cubicBezTo>
                <a:cubicBezTo>
                  <a:pt x="172177" y="106473"/>
                  <a:pt x="179975" y="105652"/>
                  <a:pt x="187792" y="105693"/>
                </a:cubicBezTo>
                <a:cubicBezTo>
                  <a:pt x="194776" y="105681"/>
                  <a:pt x="201736" y="106504"/>
                  <a:pt x="208523" y="108144"/>
                </a:cubicBezTo>
                <a:cubicBezTo>
                  <a:pt x="214851" y="109625"/>
                  <a:pt x="220882" y="112171"/>
                  <a:pt x="226356" y="115674"/>
                </a:cubicBezTo>
                <a:cubicBezTo>
                  <a:pt x="231434" y="118947"/>
                  <a:pt x="235689" y="123345"/>
                  <a:pt x="238792" y="128529"/>
                </a:cubicBezTo>
                <a:cubicBezTo>
                  <a:pt x="241998" y="134135"/>
                  <a:pt x="243605" y="140512"/>
                  <a:pt x="243439" y="146967"/>
                </a:cubicBezTo>
                <a:cubicBezTo>
                  <a:pt x="243842" y="157115"/>
                  <a:pt x="240367" y="167036"/>
                  <a:pt x="233718" y="174714"/>
                </a:cubicBezTo>
                <a:cubicBezTo>
                  <a:pt x="226598" y="182290"/>
                  <a:pt x="217276" y="187438"/>
                  <a:pt x="207071" y="189428"/>
                </a:cubicBezTo>
                <a:cubicBezTo>
                  <a:pt x="212597" y="189999"/>
                  <a:pt x="218011" y="191372"/>
                  <a:pt x="223141" y="193504"/>
                </a:cubicBezTo>
                <a:cubicBezTo>
                  <a:pt x="228183" y="195562"/>
                  <a:pt x="232845" y="198449"/>
                  <a:pt x="236933" y="202048"/>
                </a:cubicBezTo>
                <a:cubicBezTo>
                  <a:pt x="240900" y="205560"/>
                  <a:pt x="244145" y="209812"/>
                  <a:pt x="246485" y="214566"/>
                </a:cubicBezTo>
                <a:cubicBezTo>
                  <a:pt x="248889" y="219490"/>
                  <a:pt x="250110" y="224907"/>
                  <a:pt x="250052" y="230386"/>
                </a:cubicBezTo>
                <a:cubicBezTo>
                  <a:pt x="250212" y="238051"/>
                  <a:pt x="248368" y="245625"/>
                  <a:pt x="244702" y="252360"/>
                </a:cubicBezTo>
                <a:close/>
              </a:path>
            </a:pathLst>
          </a:custGeom>
          <a:solidFill>
            <a:schemeClr val="bg1"/>
          </a:solidFill>
          <a:ln w="5060" cap="flat">
            <a:noFill/>
            <a:prstDash val="solid"/>
            <a:miter/>
          </a:ln>
        </p:spPr>
        <p:txBody>
          <a:bodyPr rtlCol="0" anchor="ctr"/>
          <a:lstStyle/>
          <a:p>
            <a:endParaRPr lang="en-US"/>
          </a:p>
        </p:txBody>
      </p:sp>
      <p:sp>
        <p:nvSpPr>
          <p:cNvPr id="21" name="Rectangle 20">
            <a:extLst>
              <a:ext uri="{FF2B5EF4-FFF2-40B4-BE49-F238E27FC236}">
                <a16:creationId xmlns:a16="http://schemas.microsoft.com/office/drawing/2014/main" id="{3699AC10-B972-C2FE-E337-8634865A35E0}"/>
              </a:ext>
            </a:extLst>
          </p:cNvPr>
          <p:cNvSpPr/>
          <p:nvPr/>
        </p:nvSpPr>
        <p:spPr>
          <a:xfrm>
            <a:off x="7535863" y="4868802"/>
            <a:ext cx="3600450" cy="720725"/>
          </a:xfrm>
          <a:prstGeom prst="rect">
            <a:avLst/>
          </a:prstGeom>
          <a:solidFill>
            <a:srgbClr val="FF5E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D011FF7-32CB-FD0C-4943-4A394ABD8F8E}"/>
              </a:ext>
            </a:extLst>
          </p:cNvPr>
          <p:cNvSpPr txBox="1"/>
          <p:nvPr/>
        </p:nvSpPr>
        <p:spPr>
          <a:xfrm>
            <a:off x="7797213" y="4883020"/>
            <a:ext cx="3175587" cy="715581"/>
          </a:xfrm>
          <a:prstGeom prst="rect">
            <a:avLst/>
          </a:prstGeom>
          <a:noFill/>
        </p:spPr>
        <p:txBody>
          <a:bodyPr wrap="square" rtlCol="0">
            <a:spAutoFit/>
          </a:bodyPr>
          <a:lstStyle/>
          <a:p>
            <a:pPr algn="just">
              <a:lnSpc>
                <a:spcPct val="150000"/>
              </a:lnSpc>
            </a:pPr>
            <a:r>
              <a:rPr lang="en-US" sz="900" dirty="0" smtClean="0">
                <a:solidFill>
                  <a:schemeClr val="bg1"/>
                </a:solidFill>
                <a:latin typeface="Montserrat Light" pitchFamily="2" charset="77"/>
                <a:cs typeface="Poppins" panose="00000500000000000000" pitchFamily="2" charset="0"/>
              </a:rPr>
              <a:t>Ludhiana </a:t>
            </a:r>
            <a:r>
              <a:rPr lang="en-US" sz="900" dirty="0">
                <a:solidFill>
                  <a:schemeClr val="bg1"/>
                </a:solidFill>
                <a:latin typeface="Montserrat Light" pitchFamily="2" charset="77"/>
                <a:cs typeface="Poppins" panose="00000500000000000000" pitchFamily="2" charset="0"/>
              </a:rPr>
              <a:t>Construction, our commitment to client satisfaction, integrity, and professionalism forms the foundation of everything we do.</a:t>
            </a:r>
            <a:endParaRPr lang="en-ID" sz="900" dirty="0">
              <a:solidFill>
                <a:schemeClr val="bg1"/>
              </a:solidFill>
              <a:latin typeface="Montserrat Light" pitchFamily="2" charset="77"/>
              <a:cs typeface="Poppins" panose="00000500000000000000" pitchFamily="2" charset="0"/>
            </a:endParaRPr>
          </a:p>
        </p:txBody>
      </p:sp>
      <p:sp>
        <p:nvSpPr>
          <p:cNvPr id="23" name="Rectangle 22">
            <a:extLst>
              <a:ext uri="{FF2B5EF4-FFF2-40B4-BE49-F238E27FC236}">
                <a16:creationId xmlns:a16="http://schemas.microsoft.com/office/drawing/2014/main" id="{1FE8482E-F3CB-13A5-B2B4-ECA60FE7524E}"/>
              </a:ext>
            </a:extLst>
          </p:cNvPr>
          <p:cNvSpPr/>
          <p:nvPr/>
        </p:nvSpPr>
        <p:spPr>
          <a:xfrm>
            <a:off x="6456363" y="4868802"/>
            <a:ext cx="719139" cy="720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aphic 22" descr="Badge 4 outline">
            <a:extLst>
              <a:ext uri="{FF2B5EF4-FFF2-40B4-BE49-F238E27FC236}">
                <a16:creationId xmlns:a16="http://schemas.microsoft.com/office/drawing/2014/main" id="{37794FE0-1E32-3DE2-2039-2E299C369C02}"/>
              </a:ext>
            </a:extLst>
          </p:cNvPr>
          <p:cNvGrpSpPr/>
          <p:nvPr/>
        </p:nvGrpSpPr>
        <p:grpSpPr>
          <a:xfrm>
            <a:off x="6607829" y="5020098"/>
            <a:ext cx="418022" cy="418022"/>
            <a:chOff x="6607829" y="5020098"/>
            <a:chExt cx="418022" cy="418022"/>
          </a:xfrm>
          <a:solidFill>
            <a:srgbClr val="102224"/>
          </a:solidFill>
        </p:grpSpPr>
        <p:sp>
          <p:nvSpPr>
            <p:cNvPr id="25" name="Freeform 25">
              <a:extLst>
                <a:ext uri="{FF2B5EF4-FFF2-40B4-BE49-F238E27FC236}">
                  <a16:creationId xmlns:a16="http://schemas.microsoft.com/office/drawing/2014/main" id="{32C7C37C-D9E3-FF83-40E7-B973503EE6B0}"/>
                </a:ext>
              </a:extLst>
            </p:cNvPr>
            <p:cNvSpPr/>
            <p:nvPr/>
          </p:nvSpPr>
          <p:spPr>
            <a:xfrm>
              <a:off x="6607829" y="5020098"/>
              <a:ext cx="418022" cy="418022"/>
            </a:xfrm>
            <a:custGeom>
              <a:avLst/>
              <a:gdLst>
                <a:gd name="connsiteX0" fmla="*/ 209011 w 418022"/>
                <a:gd name="connsiteY0" fmla="*/ 11007 h 418022"/>
                <a:gd name="connsiteX1" fmla="*/ 407016 w 418022"/>
                <a:gd name="connsiteY1" fmla="*/ 209011 h 418022"/>
                <a:gd name="connsiteX2" fmla="*/ 209011 w 418022"/>
                <a:gd name="connsiteY2" fmla="*/ 407016 h 418022"/>
                <a:gd name="connsiteX3" fmla="*/ 11007 w 418022"/>
                <a:gd name="connsiteY3" fmla="*/ 209011 h 418022"/>
                <a:gd name="connsiteX4" fmla="*/ 209011 w 418022"/>
                <a:gd name="connsiteY4" fmla="*/ 11007 h 418022"/>
                <a:gd name="connsiteX5" fmla="*/ 209011 w 418022"/>
                <a:gd name="connsiteY5" fmla="*/ 0 h 418022"/>
                <a:gd name="connsiteX6" fmla="*/ 0 w 418022"/>
                <a:gd name="connsiteY6" fmla="*/ 209011 h 418022"/>
                <a:gd name="connsiteX7" fmla="*/ 209011 w 418022"/>
                <a:gd name="connsiteY7" fmla="*/ 418022 h 418022"/>
                <a:gd name="connsiteX8" fmla="*/ 418022 w 418022"/>
                <a:gd name="connsiteY8" fmla="*/ 209011 h 418022"/>
                <a:gd name="connsiteX9" fmla="*/ 209209 w 418022"/>
                <a:gd name="connsiteY9" fmla="*/ 0 h 418022"/>
                <a:gd name="connsiteX10" fmla="*/ 209011 w 418022"/>
                <a:gd name="connsiteY10" fmla="*/ 0 h 41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8022" h="418022">
                  <a:moveTo>
                    <a:pt x="209011" y="11007"/>
                  </a:moveTo>
                  <a:cubicBezTo>
                    <a:pt x="318366" y="11007"/>
                    <a:pt x="407016" y="99656"/>
                    <a:pt x="407016" y="209011"/>
                  </a:cubicBezTo>
                  <a:cubicBezTo>
                    <a:pt x="407016" y="318366"/>
                    <a:pt x="318366" y="407016"/>
                    <a:pt x="209011" y="407016"/>
                  </a:cubicBezTo>
                  <a:cubicBezTo>
                    <a:pt x="99656" y="407016"/>
                    <a:pt x="11007" y="318366"/>
                    <a:pt x="11007" y="209011"/>
                  </a:cubicBezTo>
                  <a:cubicBezTo>
                    <a:pt x="11131" y="99708"/>
                    <a:pt x="99708" y="11131"/>
                    <a:pt x="209011" y="11007"/>
                  </a:cubicBezTo>
                  <a:moveTo>
                    <a:pt x="209011" y="0"/>
                  </a:moveTo>
                  <a:cubicBezTo>
                    <a:pt x="93578" y="0"/>
                    <a:pt x="0" y="93578"/>
                    <a:pt x="0" y="209011"/>
                  </a:cubicBezTo>
                  <a:cubicBezTo>
                    <a:pt x="0" y="324445"/>
                    <a:pt x="93578" y="418022"/>
                    <a:pt x="209011" y="418022"/>
                  </a:cubicBezTo>
                  <a:cubicBezTo>
                    <a:pt x="324445" y="418022"/>
                    <a:pt x="418022" y="324445"/>
                    <a:pt x="418022" y="209011"/>
                  </a:cubicBezTo>
                  <a:cubicBezTo>
                    <a:pt x="418077" y="93632"/>
                    <a:pt x="324588" y="55"/>
                    <a:pt x="209209" y="0"/>
                  </a:cubicBezTo>
                  <a:cubicBezTo>
                    <a:pt x="209143" y="0"/>
                    <a:pt x="209077" y="0"/>
                    <a:pt x="209011" y="0"/>
                  </a:cubicBezTo>
                  <a:close/>
                </a:path>
              </a:pathLst>
            </a:custGeom>
            <a:grpFill/>
            <a:ln w="5457" cap="flat">
              <a:noFill/>
              <a:prstDash val="solid"/>
              <a:miter/>
            </a:ln>
          </p:spPr>
          <p:txBody>
            <a:bodyPr rtlCol="0" anchor="ctr"/>
            <a:lstStyle/>
            <a:p>
              <a:endParaRPr lang="en-US"/>
            </a:p>
          </p:txBody>
        </p:sp>
        <p:sp>
          <p:nvSpPr>
            <p:cNvPr id="26" name="Freeform 34">
              <a:extLst>
                <a:ext uri="{FF2B5EF4-FFF2-40B4-BE49-F238E27FC236}">
                  <a16:creationId xmlns:a16="http://schemas.microsoft.com/office/drawing/2014/main" id="{E0BAA342-4B27-EBC8-43AE-58CCBDB24D90}"/>
                </a:ext>
              </a:extLst>
            </p:cNvPr>
            <p:cNvSpPr/>
            <p:nvPr/>
          </p:nvSpPr>
          <p:spPr>
            <a:xfrm>
              <a:off x="6741835" y="5134237"/>
              <a:ext cx="129003" cy="181114"/>
            </a:xfrm>
            <a:custGeom>
              <a:avLst/>
              <a:gdLst>
                <a:gd name="connsiteX0" fmla="*/ 87580 w 129003"/>
                <a:gd name="connsiteY0" fmla="*/ 181115 h 181114"/>
                <a:gd name="connsiteX1" fmla="*/ 87580 w 129003"/>
                <a:gd name="connsiteY1" fmla="*/ 135200 h 181114"/>
                <a:gd name="connsiteX2" fmla="*/ 0 w 129003"/>
                <a:gd name="connsiteY2" fmla="*/ 135200 h 181114"/>
                <a:gd name="connsiteX3" fmla="*/ 0 w 129003"/>
                <a:gd name="connsiteY3" fmla="*/ 122680 h 181114"/>
                <a:gd name="connsiteX4" fmla="*/ 24413 w 129003"/>
                <a:gd name="connsiteY4" fmla="*/ 93628 h 181114"/>
                <a:gd name="connsiteX5" fmla="*/ 48534 w 129003"/>
                <a:gd name="connsiteY5" fmla="*/ 61417 h 181114"/>
                <a:gd name="connsiteX6" fmla="*/ 69760 w 129003"/>
                <a:gd name="connsiteY6" fmla="*/ 29063 h 181114"/>
                <a:gd name="connsiteX7" fmla="*/ 85588 w 129003"/>
                <a:gd name="connsiteY7" fmla="*/ 0 h 181114"/>
                <a:gd name="connsiteX8" fmla="*/ 100111 w 129003"/>
                <a:gd name="connsiteY8" fmla="*/ 0 h 181114"/>
                <a:gd name="connsiteX9" fmla="*/ 100111 w 129003"/>
                <a:gd name="connsiteY9" fmla="*/ 124084 h 181114"/>
                <a:gd name="connsiteX10" fmla="*/ 129004 w 129003"/>
                <a:gd name="connsiteY10" fmla="*/ 124084 h 181114"/>
                <a:gd name="connsiteX11" fmla="*/ 129004 w 129003"/>
                <a:gd name="connsiteY11" fmla="*/ 135200 h 181114"/>
                <a:gd name="connsiteX12" fmla="*/ 100111 w 129003"/>
                <a:gd name="connsiteY12" fmla="*/ 135200 h 181114"/>
                <a:gd name="connsiteX13" fmla="*/ 100111 w 129003"/>
                <a:gd name="connsiteY13" fmla="*/ 181115 h 181114"/>
                <a:gd name="connsiteX14" fmla="*/ 83986 w 129003"/>
                <a:gd name="connsiteY14" fmla="*/ 23560 h 181114"/>
                <a:gd name="connsiteX15" fmla="*/ 65088 w 129003"/>
                <a:gd name="connsiteY15" fmla="*/ 54224 h 181114"/>
                <a:gd name="connsiteX16" fmla="*/ 46883 w 129003"/>
                <a:gd name="connsiteY16" fmla="*/ 80596 h 181114"/>
                <a:gd name="connsiteX17" fmla="*/ 30043 w 129003"/>
                <a:gd name="connsiteY17" fmla="*/ 102769 h 181114"/>
                <a:gd name="connsiteX18" fmla="*/ 15288 w 129003"/>
                <a:gd name="connsiteY18" fmla="*/ 120930 h 181114"/>
                <a:gd name="connsiteX19" fmla="*/ 12702 w 129003"/>
                <a:gd name="connsiteY19" fmla="*/ 124067 h 181114"/>
                <a:gd name="connsiteX20" fmla="*/ 12702 w 129003"/>
                <a:gd name="connsiteY20" fmla="*/ 124067 h 181114"/>
                <a:gd name="connsiteX21" fmla="*/ 87580 w 129003"/>
                <a:gd name="connsiteY21" fmla="*/ 124067 h 181114"/>
                <a:gd name="connsiteX22" fmla="*/ 87580 w 129003"/>
                <a:gd name="connsiteY22" fmla="*/ 17358 h 181114"/>
                <a:gd name="connsiteX23" fmla="*/ 87580 w 129003"/>
                <a:gd name="connsiteY23" fmla="*/ 17358 h 18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003" h="181114">
                  <a:moveTo>
                    <a:pt x="87580" y="181115"/>
                  </a:moveTo>
                  <a:lnTo>
                    <a:pt x="87580" y="135200"/>
                  </a:lnTo>
                  <a:lnTo>
                    <a:pt x="0" y="135200"/>
                  </a:lnTo>
                  <a:lnTo>
                    <a:pt x="0" y="122680"/>
                  </a:lnTo>
                  <a:cubicBezTo>
                    <a:pt x="7914" y="113875"/>
                    <a:pt x="16169" y="103969"/>
                    <a:pt x="24413" y="93628"/>
                  </a:cubicBezTo>
                  <a:cubicBezTo>
                    <a:pt x="32767" y="83133"/>
                    <a:pt x="40884" y="72292"/>
                    <a:pt x="48534" y="61417"/>
                  </a:cubicBezTo>
                  <a:cubicBezTo>
                    <a:pt x="56184" y="50543"/>
                    <a:pt x="63327" y="39657"/>
                    <a:pt x="69760" y="29063"/>
                  </a:cubicBezTo>
                  <a:cubicBezTo>
                    <a:pt x="75529" y="19652"/>
                    <a:pt x="80812" y="9952"/>
                    <a:pt x="85588" y="0"/>
                  </a:cubicBezTo>
                  <a:lnTo>
                    <a:pt x="100111" y="0"/>
                  </a:lnTo>
                  <a:lnTo>
                    <a:pt x="100111" y="124084"/>
                  </a:lnTo>
                  <a:lnTo>
                    <a:pt x="129004" y="124084"/>
                  </a:lnTo>
                  <a:lnTo>
                    <a:pt x="129004" y="135200"/>
                  </a:lnTo>
                  <a:lnTo>
                    <a:pt x="100111" y="135200"/>
                  </a:lnTo>
                  <a:lnTo>
                    <a:pt x="100111" y="181115"/>
                  </a:lnTo>
                  <a:close/>
                  <a:moveTo>
                    <a:pt x="83986" y="23560"/>
                  </a:moveTo>
                  <a:cubicBezTo>
                    <a:pt x="77691" y="34445"/>
                    <a:pt x="71329" y="44764"/>
                    <a:pt x="65088" y="54224"/>
                  </a:cubicBezTo>
                  <a:cubicBezTo>
                    <a:pt x="58847" y="63685"/>
                    <a:pt x="52738" y="72517"/>
                    <a:pt x="46883" y="80596"/>
                  </a:cubicBezTo>
                  <a:cubicBezTo>
                    <a:pt x="41027" y="88675"/>
                    <a:pt x="35364" y="96127"/>
                    <a:pt x="30043" y="102769"/>
                  </a:cubicBezTo>
                  <a:cubicBezTo>
                    <a:pt x="24721" y="109412"/>
                    <a:pt x="19757" y="115520"/>
                    <a:pt x="15288" y="120930"/>
                  </a:cubicBezTo>
                  <a:lnTo>
                    <a:pt x="12702" y="124067"/>
                  </a:lnTo>
                  <a:lnTo>
                    <a:pt x="12702" y="124067"/>
                  </a:lnTo>
                  <a:lnTo>
                    <a:pt x="87580" y="124067"/>
                  </a:lnTo>
                  <a:lnTo>
                    <a:pt x="87580" y="17358"/>
                  </a:lnTo>
                  <a:lnTo>
                    <a:pt x="87580" y="17358"/>
                  </a:lnTo>
                  <a:close/>
                </a:path>
              </a:pathLst>
            </a:custGeom>
            <a:grpFill/>
            <a:ln w="5457" cap="flat">
              <a:noFill/>
              <a:prstDash val="solid"/>
              <a:miter/>
            </a:ln>
          </p:spPr>
          <p:txBody>
            <a:bodyPr rtlCol="0" anchor="ctr"/>
            <a:lstStyle/>
            <a:p>
              <a:endParaRPr lang="en-US"/>
            </a:p>
          </p:txBody>
        </p:sp>
      </p:grpSp>
      <p:sp>
        <p:nvSpPr>
          <p:cNvPr id="27" name="TextBox 26">
            <a:extLst>
              <a:ext uri="{FF2B5EF4-FFF2-40B4-BE49-F238E27FC236}">
                <a16:creationId xmlns:a16="http://schemas.microsoft.com/office/drawing/2014/main" id="{F66D749E-4B5E-19EC-7E62-BAE0FE8ACFA1}"/>
              </a:ext>
            </a:extLst>
          </p:cNvPr>
          <p:cNvSpPr txBox="1"/>
          <p:nvPr/>
        </p:nvSpPr>
        <p:spPr>
          <a:xfrm>
            <a:off x="5040269" y="810919"/>
            <a:ext cx="2111475"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sp>
        <p:nvSpPr>
          <p:cNvPr id="32" name="TextBox 31">
            <a:extLst>
              <a:ext uri="{FF2B5EF4-FFF2-40B4-BE49-F238E27FC236}">
                <a16:creationId xmlns:a16="http://schemas.microsoft.com/office/drawing/2014/main" id="{7C41D7C1-CB4B-7587-2B75-FE127924B3A8}"/>
              </a:ext>
            </a:extLst>
          </p:cNvPr>
          <p:cNvSpPr txBox="1"/>
          <p:nvPr/>
        </p:nvSpPr>
        <p:spPr>
          <a:xfrm>
            <a:off x="10807129" y="772382"/>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12</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33" name="Group 32">
            <a:extLst>
              <a:ext uri="{FF2B5EF4-FFF2-40B4-BE49-F238E27FC236}">
                <a16:creationId xmlns:a16="http://schemas.microsoft.com/office/drawing/2014/main" id="{A563EAC1-2DCE-B74C-9F51-BAE8ED6333C7}"/>
              </a:ext>
            </a:extLst>
          </p:cNvPr>
          <p:cNvGrpSpPr/>
          <p:nvPr/>
        </p:nvGrpSpPr>
        <p:grpSpPr>
          <a:xfrm>
            <a:off x="803456" y="1194335"/>
            <a:ext cx="1639094" cy="369332"/>
            <a:chOff x="627656" y="645874"/>
            <a:chExt cx="1639094" cy="369332"/>
          </a:xfrm>
        </p:grpSpPr>
        <p:sp>
          <p:nvSpPr>
            <p:cNvPr id="34" name="Rectangle 33">
              <a:extLst>
                <a:ext uri="{FF2B5EF4-FFF2-40B4-BE49-F238E27FC236}">
                  <a16:creationId xmlns:a16="http://schemas.microsoft.com/office/drawing/2014/main" id="{69B5CF48-5CDB-4A50-493D-15E950603B7B}"/>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6C3B69A-6916-6977-0302-EEB4C67C2317}"/>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82F598-CCCE-0603-E8DE-5712220F3680}"/>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E1854D35-6986-E77B-0F37-F8F053805215}"/>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38" name="Graphic 27">
            <a:extLst>
              <a:ext uri="{FF2B5EF4-FFF2-40B4-BE49-F238E27FC236}">
                <a16:creationId xmlns:a16="http://schemas.microsoft.com/office/drawing/2014/main" id="{F929FB1F-3250-9955-0381-9F1DB4446859}"/>
              </a:ext>
            </a:extLst>
          </p:cNvPr>
          <p:cNvSpPr/>
          <p:nvPr/>
        </p:nvSpPr>
        <p:spPr>
          <a:xfrm>
            <a:off x="4419" y="5526108"/>
            <a:ext cx="1340372" cy="1320013"/>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39" name="Freeform: Shape 38">
            <a:extLst>
              <a:ext uri="{FF2B5EF4-FFF2-40B4-BE49-F238E27FC236}">
                <a16:creationId xmlns:a16="http://schemas.microsoft.com/office/drawing/2014/main" id="{62689238-E8FC-4D67-66C7-0929888E8CA9}"/>
              </a:ext>
            </a:extLst>
          </p:cNvPr>
          <p:cNvSpPr/>
          <p:nvPr/>
        </p:nvSpPr>
        <p:spPr>
          <a:xfrm flipV="1">
            <a:off x="2850456" y="5125789"/>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5" name="Group 4">
            <a:extLst>
              <a:ext uri="{FF2B5EF4-FFF2-40B4-BE49-F238E27FC236}">
                <a16:creationId xmlns:a16="http://schemas.microsoft.com/office/drawing/2014/main" id="{1027B582-E30E-56F1-9950-ABC6822B663B}"/>
              </a:ext>
            </a:extLst>
          </p:cNvPr>
          <p:cNvGrpSpPr/>
          <p:nvPr/>
        </p:nvGrpSpPr>
        <p:grpSpPr>
          <a:xfrm>
            <a:off x="2816424" y="5561349"/>
            <a:ext cx="1251680" cy="431675"/>
            <a:chOff x="5463252" y="1257113"/>
            <a:chExt cx="1251680" cy="431675"/>
          </a:xfrm>
        </p:grpSpPr>
        <p:sp>
          <p:nvSpPr>
            <p:cNvPr id="40" name="Rounded Rectangle 39">
              <a:extLst>
                <a:ext uri="{FF2B5EF4-FFF2-40B4-BE49-F238E27FC236}">
                  <a16:creationId xmlns:a16="http://schemas.microsoft.com/office/drawing/2014/main" id="{A263FCAE-DCBE-6524-409D-BE8F3F645F43}"/>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A671AB9-71E6-5B41-DFA7-A71A2B3F83EC}"/>
                </a:ext>
              </a:extLst>
            </p:cNvPr>
            <p:cNvSpPr/>
            <p:nvPr/>
          </p:nvSpPr>
          <p:spPr>
            <a:xfrm>
              <a:off x="5593876" y="1257113"/>
              <a:ext cx="990432" cy="431675"/>
            </a:xfrm>
            <a:prstGeom prst="rect">
              <a:avLst/>
            </a:prstGeom>
            <a:solidFill>
              <a:srgbClr val="BC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EDC28EA0-646C-DD5C-04B8-AEB45D9FFB89}"/>
              </a:ext>
            </a:extLst>
          </p:cNvPr>
          <p:cNvGrpSpPr/>
          <p:nvPr/>
        </p:nvGrpSpPr>
        <p:grpSpPr>
          <a:xfrm>
            <a:off x="3120617" y="5690857"/>
            <a:ext cx="643294" cy="172659"/>
            <a:chOff x="980385" y="853520"/>
            <a:chExt cx="643294" cy="172659"/>
          </a:xfrm>
          <a:solidFill>
            <a:srgbClr val="102224"/>
          </a:solidFill>
        </p:grpSpPr>
        <p:sp>
          <p:nvSpPr>
            <p:cNvPr id="29" name="Freeform 2">
              <a:extLst>
                <a:ext uri="{FF2B5EF4-FFF2-40B4-BE49-F238E27FC236}">
                  <a16:creationId xmlns:a16="http://schemas.microsoft.com/office/drawing/2014/main" id="{32C718D9-5C15-DC8A-05DB-D1C8080DDAB7}"/>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30" name="Freeform 3">
              <a:extLst>
                <a:ext uri="{FF2B5EF4-FFF2-40B4-BE49-F238E27FC236}">
                  <a16:creationId xmlns:a16="http://schemas.microsoft.com/office/drawing/2014/main" id="{080C30ED-A362-F387-CF4F-213D4B29F5C8}"/>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p>
          </p:txBody>
        </p:sp>
        <p:sp>
          <p:nvSpPr>
            <p:cNvPr id="31" name="Freeform 6">
              <a:extLst>
                <a:ext uri="{FF2B5EF4-FFF2-40B4-BE49-F238E27FC236}">
                  <a16:creationId xmlns:a16="http://schemas.microsoft.com/office/drawing/2014/main" id="{5F2C792B-C715-8838-21F0-32DDC3D2E0A9}"/>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Tree>
    <p:extLst>
      <p:ext uri="{BB962C8B-B14F-4D97-AF65-F5344CB8AC3E}">
        <p14:creationId xmlns:p14="http://schemas.microsoft.com/office/powerpoint/2010/main" val="3529317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525FE18-997C-1CE6-B84E-8835BA124A45}"/>
              </a:ext>
            </a:extLst>
          </p:cNvPr>
          <p:cNvGrpSpPr/>
          <p:nvPr/>
        </p:nvGrpSpPr>
        <p:grpSpPr>
          <a:xfrm>
            <a:off x="5177723" y="5806419"/>
            <a:ext cx="2261302" cy="387517"/>
            <a:chOff x="5463252" y="1257113"/>
            <a:chExt cx="1251680" cy="431676"/>
          </a:xfrm>
        </p:grpSpPr>
        <p:sp>
          <p:nvSpPr>
            <p:cNvPr id="3" name="Rounded Rectangle 2">
              <a:extLst>
                <a:ext uri="{FF2B5EF4-FFF2-40B4-BE49-F238E27FC236}">
                  <a16:creationId xmlns:a16="http://schemas.microsoft.com/office/drawing/2014/main" id="{0B8332C6-1CDB-6A32-610A-3D848B3598FF}"/>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1C299D4-B93E-30D1-8D72-4568A3EAB4B8}"/>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CD2C9AB6-4A17-8884-BDC7-F0E58E49586C}"/>
              </a:ext>
            </a:extLst>
          </p:cNvPr>
          <p:cNvGrpSpPr/>
          <p:nvPr/>
        </p:nvGrpSpPr>
        <p:grpSpPr>
          <a:xfrm>
            <a:off x="7663854" y="2862453"/>
            <a:ext cx="1251680" cy="431675"/>
            <a:chOff x="5463252" y="1257113"/>
            <a:chExt cx="1251680" cy="431675"/>
          </a:xfrm>
        </p:grpSpPr>
        <p:sp>
          <p:nvSpPr>
            <p:cNvPr id="31" name="Rounded Rectangle 30">
              <a:extLst>
                <a:ext uri="{FF2B5EF4-FFF2-40B4-BE49-F238E27FC236}">
                  <a16:creationId xmlns:a16="http://schemas.microsoft.com/office/drawing/2014/main" id="{08239D54-5557-CCFB-1D6A-D994D90574A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F072CD9-5CFD-D28F-DE41-BCB8840B51CA}"/>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DC562675-E0D6-1F14-8F94-A679B86F6FEA}"/>
              </a:ext>
            </a:extLst>
          </p:cNvPr>
          <p:cNvSpPr/>
          <p:nvPr/>
        </p:nvSpPr>
        <p:spPr>
          <a:xfrm>
            <a:off x="10763209" y="602449"/>
            <a:ext cx="742653" cy="346235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phic 27">
            <a:extLst>
              <a:ext uri="{FF2B5EF4-FFF2-40B4-BE49-F238E27FC236}">
                <a16:creationId xmlns:a16="http://schemas.microsoft.com/office/drawing/2014/main" id="{8A353816-4206-68C4-962C-02FFA276F720}"/>
              </a:ext>
            </a:extLst>
          </p:cNvPr>
          <p:cNvSpPr/>
          <p:nvPr/>
        </p:nvSpPr>
        <p:spPr>
          <a:xfrm>
            <a:off x="2685550" y="4035063"/>
            <a:ext cx="2135773" cy="2103333"/>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7" name="TextBox 6">
            <a:extLst>
              <a:ext uri="{FF2B5EF4-FFF2-40B4-BE49-F238E27FC236}">
                <a16:creationId xmlns:a16="http://schemas.microsoft.com/office/drawing/2014/main" id="{8FCE8E59-A81C-34FE-F28F-BB558861A8E1}"/>
              </a:ext>
            </a:extLst>
          </p:cNvPr>
          <p:cNvSpPr txBox="1"/>
          <p:nvPr/>
        </p:nvSpPr>
        <p:spPr>
          <a:xfrm>
            <a:off x="4216399" y="3429000"/>
            <a:ext cx="2537732" cy="1523174"/>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At Ludhiana Construction, we embrace challenges as opportunities to innovate and excel. From logistical complexities to unforeseen site conditions, each project presents unique hurdles that we approach with expertise and determination.</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8" name="TextBox 7">
            <a:extLst>
              <a:ext uri="{FF2B5EF4-FFF2-40B4-BE49-F238E27FC236}">
                <a16:creationId xmlns:a16="http://schemas.microsoft.com/office/drawing/2014/main" id="{D159E2CE-E1DD-D1E8-B192-C412127617CA}"/>
              </a:ext>
            </a:extLst>
          </p:cNvPr>
          <p:cNvSpPr txBox="1"/>
          <p:nvPr/>
        </p:nvSpPr>
        <p:spPr>
          <a:xfrm>
            <a:off x="7663854" y="4146612"/>
            <a:ext cx="1074333" cy="230832"/>
          </a:xfrm>
          <a:prstGeom prst="rect">
            <a:avLst/>
          </a:prstGeom>
          <a:noFill/>
        </p:spPr>
        <p:txBody>
          <a:bodyPr wrap="none" rtlCol="0">
            <a:spAutoFit/>
          </a:bodyPr>
          <a:lstStyle/>
          <a:p>
            <a:r>
              <a:rPr lang="en-ID" sz="900" b="1" dirty="0">
                <a:solidFill>
                  <a:schemeClr val="bg1"/>
                </a:solidFill>
                <a:latin typeface="Montserrat Medium" panose="00000600000000000000" pitchFamily="2" charset="0"/>
                <a:ea typeface="Roboto Slab" pitchFamily="2" charset="0"/>
                <a:cs typeface="Poppins" panose="00000500000000000000" pitchFamily="2" charset="0"/>
              </a:rPr>
              <a:t>Site Conditions</a:t>
            </a:r>
            <a:endParaRPr lang="en-US" sz="900" b="1" dirty="0">
              <a:solidFill>
                <a:schemeClr val="bg1"/>
              </a:solidFill>
              <a:latin typeface="Montserrat Medium" panose="00000600000000000000" pitchFamily="2" charset="0"/>
              <a:ea typeface="Roboto Slab" pitchFamily="2" charset="0"/>
              <a:cs typeface="Poppins" panose="00000500000000000000" pitchFamily="2" charset="0"/>
            </a:endParaRPr>
          </a:p>
        </p:txBody>
      </p:sp>
      <p:sp>
        <p:nvSpPr>
          <p:cNvPr id="9" name="TextBox 8">
            <a:extLst>
              <a:ext uri="{FF2B5EF4-FFF2-40B4-BE49-F238E27FC236}">
                <a16:creationId xmlns:a16="http://schemas.microsoft.com/office/drawing/2014/main" id="{D2FC6C55-1080-55C8-127D-457CDBD1639E}"/>
              </a:ext>
            </a:extLst>
          </p:cNvPr>
          <p:cNvSpPr txBox="1"/>
          <p:nvPr/>
        </p:nvSpPr>
        <p:spPr>
          <a:xfrm>
            <a:off x="7663854" y="4377444"/>
            <a:ext cx="2799224" cy="692177"/>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Noto Sans" panose="020B0502040504020204" pitchFamily="34" charset="0"/>
                <a:cs typeface="Poppins" panose="00000500000000000000" pitchFamily="2" charset="0"/>
              </a:rPr>
              <a:t>Adapting to unforeseen issues such as soil quality, weather conditions, or existing structures.</a:t>
            </a:r>
            <a:endParaRPr lang="en-US" sz="900" dirty="0">
              <a:solidFill>
                <a:schemeClr val="bg1"/>
              </a:solidFill>
              <a:latin typeface="Montserrat Light" pitchFamily="2" charset="77"/>
              <a:ea typeface="Noto Sans" panose="020B0502040504020204" pitchFamily="34" charset="0"/>
              <a:cs typeface="Poppins" panose="00000500000000000000" pitchFamily="2" charset="0"/>
            </a:endParaRPr>
          </a:p>
        </p:txBody>
      </p:sp>
      <p:cxnSp>
        <p:nvCxnSpPr>
          <p:cNvPr id="10" name="Straight Arrow Connector 9">
            <a:extLst>
              <a:ext uri="{FF2B5EF4-FFF2-40B4-BE49-F238E27FC236}">
                <a16:creationId xmlns:a16="http://schemas.microsoft.com/office/drawing/2014/main" id="{6964DA9C-8D70-1499-E802-50C5C157F774}"/>
              </a:ext>
            </a:extLst>
          </p:cNvPr>
          <p:cNvCxnSpPr>
            <a:cxnSpLocks/>
          </p:cNvCxnSpPr>
          <p:nvPr/>
        </p:nvCxnSpPr>
        <p:spPr>
          <a:xfrm>
            <a:off x="7146575" y="4338675"/>
            <a:ext cx="371475" cy="0"/>
          </a:xfrm>
          <a:prstGeom prst="straightConnector1">
            <a:avLst/>
          </a:prstGeom>
          <a:ln w="12700">
            <a:solidFill>
              <a:srgbClr val="FF5E15"/>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4FC1820-2EE0-891D-7B61-096B5DBA50C4}"/>
              </a:ext>
            </a:extLst>
          </p:cNvPr>
          <p:cNvSpPr txBox="1"/>
          <p:nvPr/>
        </p:nvSpPr>
        <p:spPr>
          <a:xfrm>
            <a:off x="8690221" y="5398176"/>
            <a:ext cx="1516762" cy="230832"/>
          </a:xfrm>
          <a:prstGeom prst="rect">
            <a:avLst/>
          </a:prstGeom>
          <a:noFill/>
        </p:spPr>
        <p:txBody>
          <a:bodyPr wrap="none" rtlCol="0">
            <a:spAutoFit/>
          </a:bodyPr>
          <a:lstStyle/>
          <a:p>
            <a:r>
              <a:rPr lang="en-ID" sz="900" b="1" dirty="0">
                <a:solidFill>
                  <a:schemeClr val="bg1"/>
                </a:solidFill>
                <a:latin typeface="Montserrat Medium" panose="00000600000000000000" pitchFamily="2" charset="0"/>
                <a:ea typeface="Roboto Slab" pitchFamily="2" charset="0"/>
                <a:cs typeface="Poppins" panose="00000500000000000000" pitchFamily="2" charset="0"/>
              </a:rPr>
              <a:t>Timeline Management</a:t>
            </a:r>
            <a:endParaRPr lang="en-US" sz="900" b="1" dirty="0">
              <a:solidFill>
                <a:schemeClr val="bg1"/>
              </a:solidFill>
              <a:latin typeface="Montserrat Medium" panose="00000600000000000000" pitchFamily="2" charset="0"/>
              <a:ea typeface="Roboto Slab" pitchFamily="2" charset="0"/>
              <a:cs typeface="Poppins" panose="00000500000000000000" pitchFamily="2" charset="0"/>
            </a:endParaRPr>
          </a:p>
        </p:txBody>
      </p:sp>
      <p:sp>
        <p:nvSpPr>
          <p:cNvPr id="12" name="TextBox 11">
            <a:extLst>
              <a:ext uri="{FF2B5EF4-FFF2-40B4-BE49-F238E27FC236}">
                <a16:creationId xmlns:a16="http://schemas.microsoft.com/office/drawing/2014/main" id="{88720989-B743-B593-BE80-08F1B5133135}"/>
              </a:ext>
            </a:extLst>
          </p:cNvPr>
          <p:cNvSpPr txBox="1"/>
          <p:nvPr/>
        </p:nvSpPr>
        <p:spPr>
          <a:xfrm>
            <a:off x="8690221" y="5629008"/>
            <a:ext cx="2799224" cy="488211"/>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Noto Sans" panose="020B0502040504020204" pitchFamily="34" charset="0"/>
                <a:cs typeface="Poppins" panose="00000500000000000000" pitchFamily="2" charset="0"/>
              </a:rPr>
              <a:t>Ensuring timelines are met despite potential delays or unexpected circumstances.</a:t>
            </a:r>
            <a:endParaRPr lang="en-US" sz="900" dirty="0">
              <a:solidFill>
                <a:schemeClr val="bg1"/>
              </a:solidFill>
              <a:latin typeface="Montserrat Light" pitchFamily="2" charset="77"/>
              <a:ea typeface="Noto Sans" panose="020B0502040504020204" pitchFamily="34" charset="0"/>
              <a:cs typeface="Poppins" panose="00000500000000000000" pitchFamily="2" charset="0"/>
            </a:endParaRPr>
          </a:p>
        </p:txBody>
      </p:sp>
      <p:cxnSp>
        <p:nvCxnSpPr>
          <p:cNvPr id="13" name="Straight Arrow Connector 12">
            <a:extLst>
              <a:ext uri="{FF2B5EF4-FFF2-40B4-BE49-F238E27FC236}">
                <a16:creationId xmlns:a16="http://schemas.microsoft.com/office/drawing/2014/main" id="{04CE746B-09A7-AC36-37E8-80F3762F2CB4}"/>
              </a:ext>
            </a:extLst>
          </p:cNvPr>
          <p:cNvCxnSpPr>
            <a:cxnSpLocks/>
          </p:cNvCxnSpPr>
          <p:nvPr/>
        </p:nvCxnSpPr>
        <p:spPr>
          <a:xfrm>
            <a:off x="8172942" y="5590239"/>
            <a:ext cx="371475" cy="0"/>
          </a:xfrm>
          <a:prstGeom prst="straightConnector1">
            <a:avLst/>
          </a:prstGeom>
          <a:ln w="12700">
            <a:solidFill>
              <a:srgbClr val="FF5E15"/>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F6249DD-A98C-E854-BF9C-54035698EEF5}"/>
              </a:ext>
            </a:extLst>
          </p:cNvPr>
          <p:cNvSpPr txBox="1"/>
          <p:nvPr/>
        </p:nvSpPr>
        <p:spPr>
          <a:xfrm>
            <a:off x="5270827" y="5886387"/>
            <a:ext cx="2074607"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6" name="Group 15">
            <a:extLst>
              <a:ext uri="{FF2B5EF4-FFF2-40B4-BE49-F238E27FC236}">
                <a16:creationId xmlns:a16="http://schemas.microsoft.com/office/drawing/2014/main" id="{442F8032-7289-7FE7-2080-F4A1F122EDCA}"/>
              </a:ext>
            </a:extLst>
          </p:cNvPr>
          <p:cNvGrpSpPr/>
          <p:nvPr/>
        </p:nvGrpSpPr>
        <p:grpSpPr>
          <a:xfrm>
            <a:off x="7949453" y="2991962"/>
            <a:ext cx="643294" cy="172659"/>
            <a:chOff x="980385" y="853520"/>
            <a:chExt cx="643294" cy="172659"/>
          </a:xfrm>
          <a:solidFill>
            <a:schemeClr val="bg1"/>
          </a:solidFill>
        </p:grpSpPr>
        <p:sp>
          <p:nvSpPr>
            <p:cNvPr id="17" name="Freeform 2">
              <a:extLst>
                <a:ext uri="{FF2B5EF4-FFF2-40B4-BE49-F238E27FC236}">
                  <a16:creationId xmlns:a16="http://schemas.microsoft.com/office/drawing/2014/main" id="{A258D314-3066-99C4-F70A-C0C9A0CAB9FD}"/>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8" name="Freeform 3">
              <a:extLst>
                <a:ext uri="{FF2B5EF4-FFF2-40B4-BE49-F238E27FC236}">
                  <a16:creationId xmlns:a16="http://schemas.microsoft.com/office/drawing/2014/main" id="{F62B62F9-F60B-9121-13F1-ED5EC1E66239}"/>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p>
          </p:txBody>
        </p:sp>
        <p:sp>
          <p:nvSpPr>
            <p:cNvPr id="19" name="Freeform 6">
              <a:extLst>
                <a:ext uri="{FF2B5EF4-FFF2-40B4-BE49-F238E27FC236}">
                  <a16:creationId xmlns:a16="http://schemas.microsoft.com/office/drawing/2014/main" id="{3369DE36-8EDA-5B34-FA69-0C8408ED8DD5}"/>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0" name="TextBox 19">
            <a:extLst>
              <a:ext uri="{FF2B5EF4-FFF2-40B4-BE49-F238E27FC236}">
                <a16:creationId xmlns:a16="http://schemas.microsoft.com/office/drawing/2014/main" id="{E28C33D6-31E4-36AE-0034-E34D85590603}"/>
              </a:ext>
            </a:extLst>
          </p:cNvPr>
          <p:cNvSpPr txBox="1"/>
          <p:nvPr/>
        </p:nvSpPr>
        <p:spPr>
          <a:xfrm>
            <a:off x="5778550" y="664064"/>
            <a:ext cx="634900" cy="292388"/>
          </a:xfrm>
          <a:prstGeom prst="rect">
            <a:avLst/>
          </a:prstGeom>
          <a:noFill/>
        </p:spPr>
        <p:txBody>
          <a:bodyPr wrap="square" rtlCol="0">
            <a:spAutoFit/>
          </a:bodyPr>
          <a:lstStyle/>
          <a:p>
            <a:pPr algn="ctr"/>
            <a:r>
              <a:rPr lang="en-US" sz="1300" b="1" dirty="0" smtClean="0">
                <a:solidFill>
                  <a:schemeClr val="bg1"/>
                </a:solidFill>
                <a:latin typeface="Montserrat Medium" panose="00000600000000000000" pitchFamily="2" charset="0"/>
                <a:cs typeface="Poppins SemiBold" panose="00000700000000000000" pitchFamily="2" charset="0"/>
              </a:rPr>
              <a:t>13</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1" name="Group 20">
            <a:extLst>
              <a:ext uri="{FF2B5EF4-FFF2-40B4-BE49-F238E27FC236}">
                <a16:creationId xmlns:a16="http://schemas.microsoft.com/office/drawing/2014/main" id="{C51920D8-C81D-69DC-858A-3EC0B29F592C}"/>
              </a:ext>
            </a:extLst>
          </p:cNvPr>
          <p:cNvGrpSpPr/>
          <p:nvPr/>
        </p:nvGrpSpPr>
        <p:grpSpPr>
          <a:xfrm>
            <a:off x="615106" y="606487"/>
            <a:ext cx="1639094" cy="369332"/>
            <a:chOff x="627656" y="645874"/>
            <a:chExt cx="1639094" cy="369332"/>
          </a:xfrm>
        </p:grpSpPr>
        <p:sp>
          <p:nvSpPr>
            <p:cNvPr id="22" name="Rectangle 21">
              <a:extLst>
                <a:ext uri="{FF2B5EF4-FFF2-40B4-BE49-F238E27FC236}">
                  <a16:creationId xmlns:a16="http://schemas.microsoft.com/office/drawing/2014/main" id="{29D4AB9B-D2F4-D5A3-D10A-BBE7E0882FB5}"/>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E060084-EE10-651B-688C-CFAB37BF026F}"/>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BA41ED7-3F69-27FA-ED02-BBF6299A6053}"/>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581F9C0-E751-6379-B6E7-9A927F5FB517}"/>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6" name="Freeform: Shape 25">
            <a:extLst>
              <a:ext uri="{FF2B5EF4-FFF2-40B4-BE49-F238E27FC236}">
                <a16:creationId xmlns:a16="http://schemas.microsoft.com/office/drawing/2014/main" id="{9C7412A3-B853-FE22-FAB3-B387944B7E92}"/>
              </a:ext>
            </a:extLst>
          </p:cNvPr>
          <p:cNvSpPr/>
          <p:nvPr/>
        </p:nvSpPr>
        <p:spPr>
          <a:xfrm rot="16200000" flipV="1">
            <a:off x="8101418" y="2200929"/>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9" name="Rectangle 28">
            <a:extLst>
              <a:ext uri="{FF2B5EF4-FFF2-40B4-BE49-F238E27FC236}">
                <a16:creationId xmlns:a16="http://schemas.microsoft.com/office/drawing/2014/main" id="{276A7721-B2DE-85FD-4AF3-CFA5CBFF3610}"/>
              </a:ext>
            </a:extLst>
          </p:cNvPr>
          <p:cNvSpPr/>
          <p:nvPr/>
        </p:nvSpPr>
        <p:spPr>
          <a:xfrm>
            <a:off x="4216400" y="0"/>
            <a:ext cx="3759201" cy="436880"/>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667" r="16667"/>
          <a:stretch>
            <a:fillRect/>
          </a:stretch>
        </p:blipFill>
        <p:spPr/>
      </p:pic>
      <p:pic>
        <p:nvPicPr>
          <p:cNvPr id="28" name="Picture Placeholder 27"/>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33026" r="33026"/>
          <a:stretch>
            <a:fillRect/>
          </a:stretch>
        </p:blipFill>
        <p:spPr/>
      </p:pic>
      <p:sp>
        <p:nvSpPr>
          <p:cNvPr id="6" name="TextBox 5">
            <a:extLst>
              <a:ext uri="{FF2B5EF4-FFF2-40B4-BE49-F238E27FC236}">
                <a16:creationId xmlns:a16="http://schemas.microsoft.com/office/drawing/2014/main" id="{D1F5B065-A02D-B9AF-3D57-703B166887BE}"/>
              </a:ext>
            </a:extLst>
          </p:cNvPr>
          <p:cNvSpPr txBox="1"/>
          <p:nvPr/>
        </p:nvSpPr>
        <p:spPr>
          <a:xfrm>
            <a:off x="3022600" y="1502628"/>
            <a:ext cx="4283075" cy="166199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Discovering The </a:t>
            </a:r>
            <a:r>
              <a:rPr lang="en-US" sz="3400" b="1" dirty="0">
                <a:solidFill>
                  <a:schemeClr val="bg1"/>
                </a:solidFill>
                <a:latin typeface="Montserrat" panose="00000500000000000000" pitchFamily="2" charset="0"/>
                <a:cs typeface="Poppins SemiBold" panose="00000700000000000000" pitchFamily="2" charset="0"/>
              </a:rPr>
              <a:t>Challenge During Construction</a:t>
            </a:r>
          </a:p>
        </p:txBody>
      </p:sp>
    </p:spTree>
    <p:extLst>
      <p:ext uri="{BB962C8B-B14F-4D97-AF65-F5344CB8AC3E}">
        <p14:creationId xmlns:p14="http://schemas.microsoft.com/office/powerpoint/2010/main" val="3837769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pic>
        <p:nvPicPr>
          <p:cNvPr id="38" name="Picture Placeholder 37"/>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34844" b="34844"/>
          <a:stretch>
            <a:fillRect/>
          </a:stretch>
        </p:blipFill>
        <p:spPr/>
      </p:pic>
      <p:grpSp>
        <p:nvGrpSpPr>
          <p:cNvPr id="2" name="Group 1">
            <a:extLst>
              <a:ext uri="{FF2B5EF4-FFF2-40B4-BE49-F238E27FC236}">
                <a16:creationId xmlns:a16="http://schemas.microsoft.com/office/drawing/2014/main" id="{27E16285-B687-C07D-8825-72CDE1011CC8}"/>
              </a:ext>
            </a:extLst>
          </p:cNvPr>
          <p:cNvGrpSpPr/>
          <p:nvPr/>
        </p:nvGrpSpPr>
        <p:grpSpPr>
          <a:xfrm>
            <a:off x="4848225" y="1189319"/>
            <a:ext cx="2382833" cy="387517"/>
            <a:chOff x="5463252" y="1257113"/>
            <a:chExt cx="1251680" cy="431676"/>
          </a:xfrm>
        </p:grpSpPr>
        <p:sp>
          <p:nvSpPr>
            <p:cNvPr id="3" name="Rounded Rectangle 2">
              <a:extLst>
                <a:ext uri="{FF2B5EF4-FFF2-40B4-BE49-F238E27FC236}">
                  <a16:creationId xmlns:a16="http://schemas.microsoft.com/office/drawing/2014/main" id="{214ABBDF-8162-1A57-F746-5FC74FAE0D3F}"/>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C9B9974-EE6E-DF2B-C1F0-F0879DE32DB1}"/>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A529CB79-C933-BC32-A512-7323314243C7}"/>
              </a:ext>
            </a:extLst>
          </p:cNvPr>
          <p:cNvGrpSpPr/>
          <p:nvPr/>
        </p:nvGrpSpPr>
        <p:grpSpPr>
          <a:xfrm>
            <a:off x="9340215" y="1039616"/>
            <a:ext cx="1251680" cy="431675"/>
            <a:chOff x="5463252" y="1257113"/>
            <a:chExt cx="1251680" cy="431675"/>
          </a:xfrm>
        </p:grpSpPr>
        <p:sp>
          <p:nvSpPr>
            <p:cNvPr id="30" name="Rounded Rectangle 29">
              <a:extLst>
                <a:ext uri="{FF2B5EF4-FFF2-40B4-BE49-F238E27FC236}">
                  <a16:creationId xmlns:a16="http://schemas.microsoft.com/office/drawing/2014/main" id="{CAC4A084-EF95-027B-898B-AAF839E38239}"/>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035EDD9-D4FF-9B1B-C62E-AFC5B9207ABF}"/>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3D8E4688-4931-07EA-AB64-4A5B39F0F1E6}"/>
              </a:ext>
            </a:extLst>
          </p:cNvPr>
          <p:cNvSpPr txBox="1"/>
          <p:nvPr/>
        </p:nvSpPr>
        <p:spPr>
          <a:xfrm>
            <a:off x="1028700" y="1489928"/>
            <a:ext cx="4283075" cy="2185214"/>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How We Help </a:t>
            </a:r>
            <a:r>
              <a:rPr lang="en-US" sz="3400" b="1" dirty="0">
                <a:solidFill>
                  <a:schemeClr val="bg1"/>
                </a:solidFill>
                <a:latin typeface="Montserrat" panose="00000500000000000000" pitchFamily="2" charset="0"/>
                <a:cs typeface="Poppins SemiBold" panose="00000700000000000000" pitchFamily="2" charset="0"/>
              </a:rPr>
              <a:t>You Overcome Construction Challenge?</a:t>
            </a:r>
          </a:p>
        </p:txBody>
      </p:sp>
      <p:grpSp>
        <p:nvGrpSpPr>
          <p:cNvPr id="37" name="Group 36"/>
          <p:cNvGrpSpPr/>
          <p:nvPr/>
        </p:nvGrpSpPr>
        <p:grpSpPr>
          <a:xfrm>
            <a:off x="5311775" y="3840287"/>
            <a:ext cx="2388094" cy="2417548"/>
            <a:chOff x="5311775" y="3907052"/>
            <a:chExt cx="2388094" cy="2417548"/>
          </a:xfrm>
        </p:grpSpPr>
        <p:sp>
          <p:nvSpPr>
            <p:cNvPr id="6" name="Rectangle 5">
              <a:extLst>
                <a:ext uri="{FF2B5EF4-FFF2-40B4-BE49-F238E27FC236}">
                  <a16:creationId xmlns:a16="http://schemas.microsoft.com/office/drawing/2014/main" id="{AF85D008-AE50-DFAD-5CA5-4307B2D29E5A}"/>
                </a:ext>
              </a:extLst>
            </p:cNvPr>
            <p:cNvSpPr/>
            <p:nvPr/>
          </p:nvSpPr>
          <p:spPr>
            <a:xfrm>
              <a:off x="5311775" y="3907052"/>
              <a:ext cx="2388094" cy="2417548"/>
            </a:xfrm>
            <a:prstGeom prst="rect">
              <a:avLst/>
            </a:prstGeom>
            <a:solidFill>
              <a:srgbClr val="FF5E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B2E6676-4B9F-BAB0-949F-13676FEE7182}"/>
                </a:ext>
              </a:extLst>
            </p:cNvPr>
            <p:cNvSpPr txBox="1"/>
            <p:nvPr/>
          </p:nvSpPr>
          <p:spPr>
            <a:xfrm>
              <a:off x="5569127" y="4646371"/>
              <a:ext cx="1661931" cy="1364220"/>
            </a:xfrm>
            <a:prstGeom prst="rect">
              <a:avLst/>
            </a:prstGeom>
            <a:noFill/>
          </p:spPr>
          <p:txBody>
            <a:bodyPr wrap="square" rtlCol="0">
              <a:spAutoFit/>
            </a:bodyPr>
            <a:lstStyle/>
            <a:p>
              <a:pPr lvl="0" algn="just">
                <a:lnSpc>
                  <a:spcPct val="150000"/>
                </a:lnSpc>
              </a:pPr>
              <a:r>
                <a:rPr lang="en-US" sz="800" dirty="0">
                  <a:solidFill>
                    <a:schemeClr val="bg1"/>
                  </a:solidFill>
                  <a:latin typeface="Montserrat Light" pitchFamily="2" charset="77"/>
                  <a:ea typeface="Inter"/>
                  <a:cs typeface="Poppins" panose="00000500000000000000" pitchFamily="2" charset="0"/>
                  <a:sym typeface="Inter"/>
                </a:rPr>
                <a:t>We meticulously plan every phase of the project, from initial design to final execution, identifying and addressing potential risks early on to prevent delays and cost overruns.</a:t>
              </a:r>
              <a:endParaRPr lang="en-US" sz="800" dirty="0">
                <a:solidFill>
                  <a:schemeClr val="bg1"/>
                </a:solidFill>
                <a:latin typeface="Montserrat Light" pitchFamily="2" charset="77"/>
                <a:cs typeface="Poppins" panose="00000500000000000000" pitchFamily="2" charset="0"/>
              </a:endParaRPr>
            </a:p>
          </p:txBody>
        </p:sp>
        <p:sp>
          <p:nvSpPr>
            <p:cNvPr id="8" name="TextBox 7">
              <a:extLst>
                <a:ext uri="{FF2B5EF4-FFF2-40B4-BE49-F238E27FC236}">
                  <a16:creationId xmlns:a16="http://schemas.microsoft.com/office/drawing/2014/main" id="{ACB3806A-1C90-5EB4-0029-301339EA51BC}"/>
                </a:ext>
              </a:extLst>
            </p:cNvPr>
            <p:cNvSpPr txBox="1"/>
            <p:nvPr/>
          </p:nvSpPr>
          <p:spPr>
            <a:xfrm>
              <a:off x="5958171" y="4249268"/>
              <a:ext cx="1438570" cy="369332"/>
            </a:xfrm>
            <a:prstGeom prst="rect">
              <a:avLst/>
            </a:prstGeom>
            <a:noFill/>
          </p:spPr>
          <p:txBody>
            <a:bodyPr wrap="square">
              <a:spAutoFit/>
            </a:bodyPr>
            <a:lstStyle/>
            <a:p>
              <a:r>
                <a:rPr lang="en-GB" sz="900" dirty="0" smtClean="0">
                  <a:solidFill>
                    <a:schemeClr val="bg1"/>
                  </a:solidFill>
                  <a:latin typeface="Montserrat SemiBold" panose="00000700000000000000" pitchFamily="2" charset="0"/>
                  <a:ea typeface="Linux Libertine" panose="02000503000000000000" pitchFamily="2" charset="0"/>
                  <a:cs typeface="Poppins SemiBold" panose="00000700000000000000" pitchFamily="2" charset="0"/>
                </a:rPr>
                <a:t>PROACTIVE APPROACH</a:t>
              </a:r>
              <a:endParaRPr lang="en-GB" sz="900" dirty="0">
                <a:solidFill>
                  <a:schemeClr val="bg1"/>
                </a:solidFill>
                <a:latin typeface="Montserrat SemiBold" panose="00000700000000000000" pitchFamily="2" charset="0"/>
                <a:ea typeface="Linux Libertine" panose="02000503000000000000" pitchFamily="2" charset="0"/>
                <a:cs typeface="Poppins SemiBold" panose="00000700000000000000" pitchFamily="2" charset="0"/>
              </a:endParaRPr>
            </a:p>
          </p:txBody>
        </p:sp>
        <p:cxnSp>
          <p:nvCxnSpPr>
            <p:cNvPr id="9" name="Straight Arrow Connector 8">
              <a:extLst>
                <a:ext uri="{FF2B5EF4-FFF2-40B4-BE49-F238E27FC236}">
                  <a16:creationId xmlns:a16="http://schemas.microsoft.com/office/drawing/2014/main" id="{4FAD2D34-6D02-FBDD-1C30-C77A7101AFB5}"/>
                </a:ext>
              </a:extLst>
            </p:cNvPr>
            <p:cNvCxnSpPr>
              <a:cxnSpLocks/>
            </p:cNvCxnSpPr>
            <p:nvPr/>
          </p:nvCxnSpPr>
          <p:spPr>
            <a:xfrm>
              <a:off x="5569127" y="4364684"/>
              <a:ext cx="292431"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64B890C3-9F7B-717F-77F6-C23D0EEE8083}"/>
              </a:ext>
            </a:extLst>
          </p:cNvPr>
          <p:cNvSpPr/>
          <p:nvPr/>
        </p:nvSpPr>
        <p:spPr>
          <a:xfrm>
            <a:off x="8283575" y="1958438"/>
            <a:ext cx="2388094" cy="2323061"/>
          </a:xfrm>
          <a:prstGeom prst="rect">
            <a:avLst/>
          </a:prstGeom>
          <a:noFill/>
          <a:ln w="19050">
            <a:solidFill>
              <a:srgbClr val="FF5E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979AA2F-540E-0999-E6C6-0EBE7C04F6F8}"/>
              </a:ext>
            </a:extLst>
          </p:cNvPr>
          <p:cNvSpPr txBox="1"/>
          <p:nvPr/>
        </p:nvSpPr>
        <p:spPr>
          <a:xfrm>
            <a:off x="8540927" y="2687937"/>
            <a:ext cx="1661931" cy="1364220"/>
          </a:xfrm>
          <a:prstGeom prst="rect">
            <a:avLst/>
          </a:prstGeom>
          <a:noFill/>
        </p:spPr>
        <p:txBody>
          <a:bodyPr wrap="square" rtlCol="0">
            <a:spAutoFit/>
          </a:bodyPr>
          <a:lstStyle/>
          <a:p>
            <a:pPr lvl="0" algn="just">
              <a:lnSpc>
                <a:spcPct val="150000"/>
              </a:lnSpc>
            </a:pPr>
            <a:r>
              <a:rPr lang="en-US" sz="800" dirty="0">
                <a:solidFill>
                  <a:schemeClr val="bg1"/>
                </a:solidFill>
                <a:latin typeface="Montserrat Light" pitchFamily="2" charset="77"/>
                <a:ea typeface="Inter"/>
                <a:cs typeface="Poppins" panose="00000500000000000000" pitchFamily="2" charset="0"/>
                <a:sym typeface="Inter"/>
              </a:rPr>
              <a:t>We foster strong partnerships with clients, architects, engineers, and subcontractors, promoting open communication and teamwork to tackle challenges together.</a:t>
            </a:r>
            <a:endParaRPr lang="en-US" sz="800" dirty="0">
              <a:solidFill>
                <a:schemeClr val="bg1"/>
              </a:solidFill>
              <a:latin typeface="Montserrat Light" pitchFamily="2" charset="77"/>
              <a:cs typeface="Poppins" panose="00000500000000000000" pitchFamily="2" charset="0"/>
            </a:endParaRPr>
          </a:p>
        </p:txBody>
      </p:sp>
      <p:sp>
        <p:nvSpPr>
          <p:cNvPr id="12" name="TextBox 11">
            <a:extLst>
              <a:ext uri="{FF2B5EF4-FFF2-40B4-BE49-F238E27FC236}">
                <a16:creationId xmlns:a16="http://schemas.microsoft.com/office/drawing/2014/main" id="{54A088F4-26BC-F8ED-28F2-CDA15C0EE4A0}"/>
              </a:ext>
            </a:extLst>
          </p:cNvPr>
          <p:cNvSpPr txBox="1"/>
          <p:nvPr/>
        </p:nvSpPr>
        <p:spPr>
          <a:xfrm>
            <a:off x="8929971" y="2290834"/>
            <a:ext cx="1438570" cy="369332"/>
          </a:xfrm>
          <a:prstGeom prst="rect">
            <a:avLst/>
          </a:prstGeom>
          <a:noFill/>
        </p:spPr>
        <p:txBody>
          <a:bodyPr wrap="square">
            <a:spAutoFit/>
          </a:bodyPr>
          <a:lstStyle/>
          <a:p>
            <a:r>
              <a:rPr lang="en-GB" sz="900" dirty="0" smtClean="0">
                <a:solidFill>
                  <a:schemeClr val="bg1"/>
                </a:solidFill>
                <a:latin typeface="Montserrat SemiBold" panose="00000700000000000000" pitchFamily="2" charset="0"/>
                <a:ea typeface="Linux Libertine" panose="02000503000000000000" pitchFamily="2" charset="0"/>
                <a:cs typeface="Poppins SemiBold" panose="00000700000000000000" pitchFamily="2" charset="0"/>
              </a:rPr>
              <a:t>COLLABORATIVE APPROACH</a:t>
            </a:r>
            <a:endParaRPr lang="en-GB" sz="900" dirty="0">
              <a:solidFill>
                <a:schemeClr val="bg1"/>
              </a:solidFill>
              <a:latin typeface="Montserrat SemiBold" panose="00000700000000000000" pitchFamily="2" charset="0"/>
              <a:ea typeface="Linux Libertine" panose="02000503000000000000" pitchFamily="2" charset="0"/>
              <a:cs typeface="Poppins SemiBold" panose="00000700000000000000" pitchFamily="2" charset="0"/>
            </a:endParaRPr>
          </a:p>
        </p:txBody>
      </p:sp>
      <p:cxnSp>
        <p:nvCxnSpPr>
          <p:cNvPr id="13" name="Straight Arrow Connector 12">
            <a:extLst>
              <a:ext uri="{FF2B5EF4-FFF2-40B4-BE49-F238E27FC236}">
                <a16:creationId xmlns:a16="http://schemas.microsoft.com/office/drawing/2014/main" id="{C46D9387-1DEC-1F67-3A7E-3372D04C6ABC}"/>
              </a:ext>
            </a:extLst>
          </p:cNvPr>
          <p:cNvCxnSpPr>
            <a:cxnSpLocks/>
          </p:cNvCxnSpPr>
          <p:nvPr/>
        </p:nvCxnSpPr>
        <p:spPr>
          <a:xfrm>
            <a:off x="8540927" y="2406250"/>
            <a:ext cx="292431"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3D0971-8023-0F2B-A7C4-B7B48E928E45}"/>
              </a:ext>
            </a:extLst>
          </p:cNvPr>
          <p:cNvSpPr txBox="1"/>
          <p:nvPr/>
        </p:nvSpPr>
        <p:spPr>
          <a:xfrm>
            <a:off x="5278944" y="2489705"/>
            <a:ext cx="2701503" cy="1107611"/>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At Ludhiana Construction, we understand that every construction project comes with its own set of challenges. Here’s how we ensure a smooth and successful construction </a:t>
            </a:r>
            <a:r>
              <a:rPr lang="en-US" sz="900" dirty="0" smtClean="0">
                <a:solidFill>
                  <a:schemeClr val="bg1"/>
                </a:solidFill>
                <a:latin typeface="Montserrat Light" pitchFamily="2" charset="77"/>
                <a:ea typeface="Inter" panose="020B0502030000000004" pitchFamily="34" charset="0"/>
                <a:cs typeface="Poppins" panose="00000500000000000000" pitchFamily="2" charset="0"/>
              </a:rPr>
              <a:t>process.</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15" name="Graphic 27">
            <a:extLst>
              <a:ext uri="{FF2B5EF4-FFF2-40B4-BE49-F238E27FC236}">
                <a16:creationId xmlns:a16="http://schemas.microsoft.com/office/drawing/2014/main" id="{57704928-07F9-E215-8605-80E287DD2DAB}"/>
              </a:ext>
            </a:extLst>
          </p:cNvPr>
          <p:cNvSpPr/>
          <p:nvPr/>
        </p:nvSpPr>
        <p:spPr>
          <a:xfrm>
            <a:off x="10767714" y="1"/>
            <a:ext cx="1458178" cy="1436030"/>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16" name="TextBox 15">
            <a:extLst>
              <a:ext uri="{FF2B5EF4-FFF2-40B4-BE49-F238E27FC236}">
                <a16:creationId xmlns:a16="http://schemas.microsoft.com/office/drawing/2014/main" id="{4F17E426-9A4D-8B84-B29E-4B81525D1A73}"/>
              </a:ext>
            </a:extLst>
          </p:cNvPr>
          <p:cNvSpPr txBox="1"/>
          <p:nvPr/>
        </p:nvSpPr>
        <p:spPr>
          <a:xfrm>
            <a:off x="5003633" y="1264117"/>
            <a:ext cx="2074607"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7" name="Group 16">
            <a:extLst>
              <a:ext uri="{FF2B5EF4-FFF2-40B4-BE49-F238E27FC236}">
                <a16:creationId xmlns:a16="http://schemas.microsoft.com/office/drawing/2014/main" id="{6402353D-2B7D-FC9F-F06C-DF1EC3FA976E}"/>
              </a:ext>
            </a:extLst>
          </p:cNvPr>
          <p:cNvGrpSpPr/>
          <p:nvPr/>
        </p:nvGrpSpPr>
        <p:grpSpPr>
          <a:xfrm>
            <a:off x="9644408" y="1169123"/>
            <a:ext cx="643294" cy="172659"/>
            <a:chOff x="980385" y="853520"/>
            <a:chExt cx="643294" cy="172659"/>
          </a:xfrm>
          <a:solidFill>
            <a:schemeClr val="bg1"/>
          </a:solidFill>
        </p:grpSpPr>
        <p:sp>
          <p:nvSpPr>
            <p:cNvPr id="18" name="Freeform 2">
              <a:extLst>
                <a:ext uri="{FF2B5EF4-FFF2-40B4-BE49-F238E27FC236}">
                  <a16:creationId xmlns:a16="http://schemas.microsoft.com/office/drawing/2014/main" id="{058573D6-3CFE-B0AA-607C-C9FC304AAC49}"/>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solidFill>
                  <a:srgbClr val="102224"/>
                </a:solidFill>
              </a:endParaRPr>
            </a:p>
          </p:txBody>
        </p:sp>
        <p:sp>
          <p:nvSpPr>
            <p:cNvPr id="19" name="Freeform 3">
              <a:extLst>
                <a:ext uri="{FF2B5EF4-FFF2-40B4-BE49-F238E27FC236}">
                  <a16:creationId xmlns:a16="http://schemas.microsoft.com/office/drawing/2014/main" id="{1B5CC0F8-0E52-388F-DB5A-2E639BCDA5B7}"/>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solidFill>
                  <a:srgbClr val="102224"/>
                </a:solidFill>
              </a:endParaRPr>
            </a:p>
          </p:txBody>
        </p:sp>
        <p:sp>
          <p:nvSpPr>
            <p:cNvPr id="20" name="Freeform 6">
              <a:extLst>
                <a:ext uri="{FF2B5EF4-FFF2-40B4-BE49-F238E27FC236}">
                  <a16:creationId xmlns:a16="http://schemas.microsoft.com/office/drawing/2014/main" id="{5C39DFF8-8884-2845-657A-549D3EEB0B6D}"/>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solidFill>
                  <a:srgbClr val="102224"/>
                </a:solidFill>
              </a:endParaRPr>
            </a:p>
          </p:txBody>
        </p:sp>
      </p:grpSp>
      <p:sp>
        <p:nvSpPr>
          <p:cNvPr id="21" name="TextBox 20">
            <a:extLst>
              <a:ext uri="{FF2B5EF4-FFF2-40B4-BE49-F238E27FC236}">
                <a16:creationId xmlns:a16="http://schemas.microsoft.com/office/drawing/2014/main" id="{E80A3D1A-BBF7-70BB-E93E-8BA3FE49418C}"/>
              </a:ext>
            </a:extLst>
          </p:cNvPr>
          <p:cNvSpPr txBox="1"/>
          <p:nvPr/>
        </p:nvSpPr>
        <p:spPr>
          <a:xfrm>
            <a:off x="5778550" y="664064"/>
            <a:ext cx="634900" cy="292388"/>
          </a:xfrm>
          <a:prstGeom prst="rect">
            <a:avLst/>
          </a:prstGeom>
          <a:noFill/>
        </p:spPr>
        <p:txBody>
          <a:bodyPr wrap="square" rtlCol="0">
            <a:spAutoFit/>
          </a:bodyPr>
          <a:lstStyle/>
          <a:p>
            <a:pPr algn="ctr"/>
            <a:r>
              <a:rPr lang="en-US" sz="1300" b="1" dirty="0" smtClean="0">
                <a:solidFill>
                  <a:schemeClr val="bg1"/>
                </a:solidFill>
                <a:latin typeface="Montserrat Medium" panose="00000600000000000000" pitchFamily="2" charset="0"/>
                <a:cs typeface="Poppins SemiBold" panose="00000700000000000000" pitchFamily="2" charset="0"/>
              </a:rPr>
              <a:t>14</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2" name="Group 21">
            <a:extLst>
              <a:ext uri="{FF2B5EF4-FFF2-40B4-BE49-F238E27FC236}">
                <a16:creationId xmlns:a16="http://schemas.microsoft.com/office/drawing/2014/main" id="{CE01574C-7044-8855-6304-B5F681E3C00F}"/>
              </a:ext>
            </a:extLst>
          </p:cNvPr>
          <p:cNvGrpSpPr/>
          <p:nvPr/>
        </p:nvGrpSpPr>
        <p:grpSpPr>
          <a:xfrm>
            <a:off x="615106" y="606487"/>
            <a:ext cx="1639094" cy="369332"/>
            <a:chOff x="627656" y="645874"/>
            <a:chExt cx="1639094" cy="369332"/>
          </a:xfrm>
        </p:grpSpPr>
        <p:sp>
          <p:nvSpPr>
            <p:cNvPr id="23" name="Rectangle 22">
              <a:extLst>
                <a:ext uri="{FF2B5EF4-FFF2-40B4-BE49-F238E27FC236}">
                  <a16:creationId xmlns:a16="http://schemas.microsoft.com/office/drawing/2014/main" id="{4C60E002-E63B-C608-526D-024B1475C641}"/>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DD9731A-02DC-B4DB-7706-952D2DD53FFF}"/>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5244D54-09D5-548C-929B-867F4D0C8EBF}"/>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2642C4A6-6AFC-BE88-F267-0020202335DE}"/>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7" name="Freeform: Shape 26">
            <a:extLst>
              <a:ext uri="{FF2B5EF4-FFF2-40B4-BE49-F238E27FC236}">
                <a16:creationId xmlns:a16="http://schemas.microsoft.com/office/drawing/2014/main" id="{14C64C41-6D08-1566-EB03-2ECF313E53D9}"/>
              </a:ext>
            </a:extLst>
          </p:cNvPr>
          <p:cNvSpPr/>
          <p:nvPr/>
        </p:nvSpPr>
        <p:spPr>
          <a:xfrm rot="10800000" flipV="1">
            <a:off x="2449918" y="5479579"/>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6667202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CBD8B84-36DD-4893-9CAB-0C06F7A8818E}"/>
              </a:ext>
            </a:extLst>
          </p:cNvPr>
          <p:cNvGrpSpPr/>
          <p:nvPr/>
        </p:nvGrpSpPr>
        <p:grpSpPr>
          <a:xfrm>
            <a:off x="4412184" y="5779572"/>
            <a:ext cx="2421118" cy="387517"/>
            <a:chOff x="5463252" y="1257113"/>
            <a:chExt cx="1251680" cy="431676"/>
          </a:xfrm>
        </p:grpSpPr>
        <p:sp>
          <p:nvSpPr>
            <p:cNvPr id="3" name="Rounded Rectangle 2">
              <a:extLst>
                <a:ext uri="{FF2B5EF4-FFF2-40B4-BE49-F238E27FC236}">
                  <a16:creationId xmlns:a16="http://schemas.microsoft.com/office/drawing/2014/main" id="{045CE10B-A46E-70AB-0B49-0CF514BE9C77}"/>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7F5CDCA-0B11-B560-82C1-8C337934CE6A}"/>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B38DE793-4AFD-7EC3-A9E2-CE8964E0E273}"/>
              </a:ext>
            </a:extLst>
          </p:cNvPr>
          <p:cNvGrpSpPr/>
          <p:nvPr/>
        </p:nvGrpSpPr>
        <p:grpSpPr>
          <a:xfrm>
            <a:off x="702351" y="5056482"/>
            <a:ext cx="1251680" cy="431675"/>
            <a:chOff x="5463252" y="1257113"/>
            <a:chExt cx="1251680" cy="431675"/>
          </a:xfrm>
        </p:grpSpPr>
        <p:sp>
          <p:nvSpPr>
            <p:cNvPr id="31" name="Rounded Rectangle 30">
              <a:extLst>
                <a:ext uri="{FF2B5EF4-FFF2-40B4-BE49-F238E27FC236}">
                  <a16:creationId xmlns:a16="http://schemas.microsoft.com/office/drawing/2014/main" id="{829CF04C-6D58-61C1-667B-D8E2AB4874E1}"/>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D2D6D32-3C1A-8A4C-B0C3-82C4059661D6}"/>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19162479-8DB0-E633-D209-48B1531C1671}"/>
              </a:ext>
            </a:extLst>
          </p:cNvPr>
          <p:cNvSpPr txBox="1"/>
          <p:nvPr/>
        </p:nvSpPr>
        <p:spPr>
          <a:xfrm>
            <a:off x="3487513" y="1809071"/>
            <a:ext cx="4183287" cy="1661993"/>
          </a:xfrm>
          <a:prstGeom prst="rect">
            <a:avLst/>
          </a:prstGeom>
          <a:noFill/>
        </p:spPr>
        <p:txBody>
          <a:bodyPr wrap="square" rtlCol="0">
            <a:spAutoFit/>
          </a:bodyPr>
          <a:lstStyle/>
          <a:p>
            <a:r>
              <a:rPr lang="en-US" sz="3400" b="1" dirty="0">
                <a:solidFill>
                  <a:srgbClr val="FF5E15"/>
                </a:solidFill>
                <a:latin typeface="Montserrat" panose="00000500000000000000" pitchFamily="2" charset="0"/>
                <a:cs typeface="Poppins SemiBold" panose="00000700000000000000" pitchFamily="2" charset="0"/>
              </a:rPr>
              <a:t>Get In Touch </a:t>
            </a:r>
            <a:r>
              <a:rPr lang="en-US" sz="3400" b="1" dirty="0">
                <a:solidFill>
                  <a:schemeClr val="bg1"/>
                </a:solidFill>
                <a:latin typeface="Montserrat" panose="00000500000000000000" pitchFamily="2" charset="0"/>
                <a:cs typeface="Poppins SemiBold" panose="00000700000000000000" pitchFamily="2" charset="0"/>
              </a:rPr>
              <a:t>With Us Through Social Media</a:t>
            </a:r>
          </a:p>
        </p:txBody>
      </p:sp>
      <p:sp>
        <p:nvSpPr>
          <p:cNvPr id="5" name="TextBox 4">
            <a:extLst>
              <a:ext uri="{FF2B5EF4-FFF2-40B4-BE49-F238E27FC236}">
                <a16:creationId xmlns:a16="http://schemas.microsoft.com/office/drawing/2014/main" id="{30BC7EEA-2B64-1D11-7761-132E82351EF1}"/>
              </a:ext>
            </a:extLst>
          </p:cNvPr>
          <p:cNvSpPr txBox="1"/>
          <p:nvPr/>
        </p:nvSpPr>
        <p:spPr>
          <a:xfrm>
            <a:off x="3588327" y="3663325"/>
            <a:ext cx="3133897" cy="1315360"/>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Stay updated with Ludhiana Construction's latest projects, construction tips, and industry insights by following us on social media. Join our community to discover how we're redefining excellence in residential and commercial construction. Engage with us, ask questions, and explore our portfolio</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sp>
        <p:nvSpPr>
          <p:cNvPr id="6" name="TextBox 5">
            <a:extLst>
              <a:ext uri="{FF2B5EF4-FFF2-40B4-BE49-F238E27FC236}">
                <a16:creationId xmlns:a16="http://schemas.microsoft.com/office/drawing/2014/main" id="{390155C0-429F-9D7B-E9C1-8B8F40689F9D}"/>
              </a:ext>
            </a:extLst>
          </p:cNvPr>
          <p:cNvSpPr txBox="1"/>
          <p:nvPr/>
        </p:nvSpPr>
        <p:spPr>
          <a:xfrm>
            <a:off x="9722483" y="2107776"/>
            <a:ext cx="1790700" cy="592470"/>
          </a:xfrm>
          <a:prstGeom prst="rect">
            <a:avLst/>
          </a:prstGeom>
          <a:noFill/>
        </p:spPr>
        <p:txBody>
          <a:bodyPr wrap="square">
            <a:spAutoFit/>
          </a:bodyPr>
          <a:lstStyle/>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rPr>
              <a:t>SCO 21, North Enclave,</a:t>
            </a:r>
          </a:p>
          <a:p>
            <a:pPr>
              <a:lnSpc>
                <a:spcPts val="1300"/>
              </a:lnSpc>
            </a:pPr>
            <a:r>
              <a:rPr lang="en-GB" sz="800" dirty="0" err="1"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Pakhowal</a:t>
            </a: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 Road, </a:t>
            </a:r>
            <a:r>
              <a:rPr lang="en-GB" sz="800" dirty="0" err="1"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LDh</a:t>
            </a: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a:t>
            </a:r>
          </a:p>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PB 141013</a:t>
            </a:r>
            <a:endParaRPr lang="en-GB" sz="800" dirty="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endParaRPr>
          </a:p>
        </p:txBody>
      </p:sp>
      <p:sp>
        <p:nvSpPr>
          <p:cNvPr id="7" name="TextBox 6">
            <a:extLst>
              <a:ext uri="{FF2B5EF4-FFF2-40B4-BE49-F238E27FC236}">
                <a16:creationId xmlns:a16="http://schemas.microsoft.com/office/drawing/2014/main" id="{8D8D38B4-6B53-5852-C361-5950D482FA03}"/>
              </a:ext>
            </a:extLst>
          </p:cNvPr>
          <p:cNvSpPr txBox="1"/>
          <p:nvPr/>
        </p:nvSpPr>
        <p:spPr>
          <a:xfrm>
            <a:off x="9722482" y="1809071"/>
            <a:ext cx="1089025" cy="364074"/>
          </a:xfrm>
          <a:prstGeom prst="rect">
            <a:avLst/>
          </a:prstGeom>
          <a:noFill/>
        </p:spPr>
        <p:txBody>
          <a:bodyPr wrap="square">
            <a:spAutoFit/>
          </a:bodyPr>
          <a:lstStyle/>
          <a:p>
            <a:pPr>
              <a:lnSpc>
                <a:spcPct val="150000"/>
              </a:lnSpc>
            </a:pPr>
            <a:r>
              <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rPr>
              <a:t>Address</a:t>
            </a:r>
            <a:endPar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sym typeface="Open Sans Regular"/>
            </a:endParaRPr>
          </a:p>
        </p:txBody>
      </p:sp>
      <p:sp>
        <p:nvSpPr>
          <p:cNvPr id="8" name="TextBox 7">
            <a:extLst>
              <a:ext uri="{FF2B5EF4-FFF2-40B4-BE49-F238E27FC236}">
                <a16:creationId xmlns:a16="http://schemas.microsoft.com/office/drawing/2014/main" id="{611487B2-6589-E1EF-D6AE-E62ADE8F12A9}"/>
              </a:ext>
            </a:extLst>
          </p:cNvPr>
          <p:cNvSpPr txBox="1"/>
          <p:nvPr/>
        </p:nvSpPr>
        <p:spPr>
          <a:xfrm>
            <a:off x="9722483" y="3279022"/>
            <a:ext cx="2059942" cy="425758"/>
          </a:xfrm>
          <a:prstGeom prst="rect">
            <a:avLst/>
          </a:prstGeom>
          <a:noFill/>
        </p:spPr>
        <p:txBody>
          <a:bodyPr wrap="square">
            <a:spAutoFit/>
          </a:bodyPr>
          <a:lstStyle/>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rPr>
              <a:t>ldhbuilder@gmail.com</a:t>
            </a:r>
          </a:p>
          <a:p>
            <a:pPr>
              <a:lnSpc>
                <a:spcPts val="1300"/>
              </a:lnSpc>
            </a:pPr>
            <a:r>
              <a:rPr lang="en-GB" sz="800" dirty="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c</a:t>
            </a: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ontact@ludhianaconstruction.com</a:t>
            </a:r>
            <a:endParaRPr lang="en-GB" sz="800" dirty="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endParaRPr>
          </a:p>
        </p:txBody>
      </p:sp>
      <p:sp>
        <p:nvSpPr>
          <p:cNvPr id="9" name="TextBox 8">
            <a:extLst>
              <a:ext uri="{FF2B5EF4-FFF2-40B4-BE49-F238E27FC236}">
                <a16:creationId xmlns:a16="http://schemas.microsoft.com/office/drawing/2014/main" id="{A85A0E3F-7D05-DDFD-2163-D566C2119E84}"/>
              </a:ext>
            </a:extLst>
          </p:cNvPr>
          <p:cNvSpPr txBox="1"/>
          <p:nvPr/>
        </p:nvSpPr>
        <p:spPr>
          <a:xfrm>
            <a:off x="9722482" y="2980317"/>
            <a:ext cx="1089025" cy="364074"/>
          </a:xfrm>
          <a:prstGeom prst="rect">
            <a:avLst/>
          </a:prstGeom>
          <a:noFill/>
        </p:spPr>
        <p:txBody>
          <a:bodyPr wrap="square">
            <a:spAutoFit/>
          </a:bodyPr>
          <a:lstStyle/>
          <a:p>
            <a:pPr>
              <a:lnSpc>
                <a:spcPct val="150000"/>
              </a:lnSpc>
            </a:pPr>
            <a:r>
              <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rPr>
              <a:t>Email</a:t>
            </a:r>
            <a:endPar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sym typeface="Open Sans Regular"/>
            </a:endParaRPr>
          </a:p>
        </p:txBody>
      </p:sp>
      <p:sp>
        <p:nvSpPr>
          <p:cNvPr id="10" name="TextBox 9">
            <a:extLst>
              <a:ext uri="{FF2B5EF4-FFF2-40B4-BE49-F238E27FC236}">
                <a16:creationId xmlns:a16="http://schemas.microsoft.com/office/drawing/2014/main" id="{03F74249-1F6B-C613-A600-59581E963CD4}"/>
              </a:ext>
            </a:extLst>
          </p:cNvPr>
          <p:cNvSpPr txBox="1"/>
          <p:nvPr/>
        </p:nvSpPr>
        <p:spPr>
          <a:xfrm>
            <a:off x="9722483" y="4481297"/>
            <a:ext cx="1869442" cy="425758"/>
          </a:xfrm>
          <a:prstGeom prst="rect">
            <a:avLst/>
          </a:prstGeom>
          <a:noFill/>
        </p:spPr>
        <p:txBody>
          <a:bodyPr wrap="square">
            <a:spAutoFit/>
          </a:bodyPr>
          <a:lstStyle/>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rPr>
              <a:t>www.ludhianaconstruction.com</a:t>
            </a:r>
          </a:p>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www.acroxcreation.com</a:t>
            </a:r>
            <a:endParaRPr lang="en-GB" sz="800" dirty="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endParaRPr>
          </a:p>
        </p:txBody>
      </p:sp>
      <p:sp>
        <p:nvSpPr>
          <p:cNvPr id="11" name="TextBox 10">
            <a:extLst>
              <a:ext uri="{FF2B5EF4-FFF2-40B4-BE49-F238E27FC236}">
                <a16:creationId xmlns:a16="http://schemas.microsoft.com/office/drawing/2014/main" id="{01DE8F21-1C7F-2B3E-B9BC-2059B97D58AF}"/>
              </a:ext>
            </a:extLst>
          </p:cNvPr>
          <p:cNvSpPr txBox="1"/>
          <p:nvPr/>
        </p:nvSpPr>
        <p:spPr>
          <a:xfrm>
            <a:off x="9722482" y="4182592"/>
            <a:ext cx="1089025" cy="364074"/>
          </a:xfrm>
          <a:prstGeom prst="rect">
            <a:avLst/>
          </a:prstGeom>
          <a:noFill/>
        </p:spPr>
        <p:txBody>
          <a:bodyPr wrap="square">
            <a:spAutoFit/>
          </a:bodyPr>
          <a:lstStyle/>
          <a:p>
            <a:pPr>
              <a:lnSpc>
                <a:spcPct val="150000"/>
              </a:lnSpc>
            </a:pPr>
            <a:r>
              <a:rPr lang="id-ID"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rPr>
              <a:t>Website</a:t>
            </a:r>
            <a:endPar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sym typeface="Open Sans Regular"/>
            </a:endParaRPr>
          </a:p>
        </p:txBody>
      </p:sp>
      <p:sp>
        <p:nvSpPr>
          <p:cNvPr id="12" name="TextBox 11">
            <a:extLst>
              <a:ext uri="{FF2B5EF4-FFF2-40B4-BE49-F238E27FC236}">
                <a16:creationId xmlns:a16="http://schemas.microsoft.com/office/drawing/2014/main" id="{5E37B30A-18E0-8378-6C3A-3D50F8F2115D}"/>
              </a:ext>
            </a:extLst>
          </p:cNvPr>
          <p:cNvSpPr txBox="1"/>
          <p:nvPr/>
        </p:nvSpPr>
        <p:spPr>
          <a:xfrm>
            <a:off x="9722483" y="5683572"/>
            <a:ext cx="1790700" cy="592470"/>
          </a:xfrm>
          <a:prstGeom prst="rect">
            <a:avLst/>
          </a:prstGeom>
          <a:noFill/>
        </p:spPr>
        <p:txBody>
          <a:bodyPr wrap="square">
            <a:spAutoFit/>
          </a:bodyPr>
          <a:lstStyle/>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rPr>
              <a:t>+91 9915361843</a:t>
            </a:r>
          </a:p>
          <a:p>
            <a:pPr>
              <a:lnSpc>
                <a:spcPts val="1300"/>
              </a:lnSpc>
            </a:pP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+91 8727061543</a:t>
            </a:r>
            <a:b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br>
            <a:r>
              <a:rPr lang="en-GB" sz="800" dirty="0" smtClean="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rPr>
              <a:t>+91 9478476437</a:t>
            </a:r>
            <a:endParaRPr lang="en-GB" sz="800" dirty="0">
              <a:solidFill>
                <a:schemeClr val="bg1"/>
              </a:solidFill>
              <a:latin typeface="Montserrat Light" pitchFamily="2" charset="77"/>
              <a:ea typeface="Open Sans Regular" panose="020B0606030504020204" pitchFamily="34" charset="0"/>
              <a:cs typeface="Open Sans Regular" panose="020B0606030504020204" pitchFamily="34" charset="0"/>
              <a:sym typeface="Open Sans Regular"/>
            </a:endParaRPr>
          </a:p>
        </p:txBody>
      </p:sp>
      <p:sp>
        <p:nvSpPr>
          <p:cNvPr id="13" name="TextBox 12">
            <a:extLst>
              <a:ext uri="{FF2B5EF4-FFF2-40B4-BE49-F238E27FC236}">
                <a16:creationId xmlns:a16="http://schemas.microsoft.com/office/drawing/2014/main" id="{72CCDDEA-F214-0A58-E34A-6210A2C8FEC9}"/>
              </a:ext>
            </a:extLst>
          </p:cNvPr>
          <p:cNvSpPr txBox="1"/>
          <p:nvPr/>
        </p:nvSpPr>
        <p:spPr>
          <a:xfrm>
            <a:off x="9722482" y="5384867"/>
            <a:ext cx="1089025" cy="364074"/>
          </a:xfrm>
          <a:prstGeom prst="rect">
            <a:avLst/>
          </a:prstGeom>
          <a:noFill/>
        </p:spPr>
        <p:txBody>
          <a:bodyPr wrap="square">
            <a:spAutoFit/>
          </a:bodyPr>
          <a:lstStyle/>
          <a:p>
            <a:pPr>
              <a:lnSpc>
                <a:spcPct val="150000"/>
              </a:lnSpc>
            </a:pPr>
            <a:r>
              <a:rPr lang="id-ID"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rPr>
              <a:t>Phone</a:t>
            </a:r>
            <a:endParaRPr lang="en-GB" sz="1300" b="1" dirty="0">
              <a:solidFill>
                <a:schemeClr val="bg1"/>
              </a:solidFill>
              <a:latin typeface="Montserrat Medium" panose="00000600000000000000" pitchFamily="2" charset="0"/>
              <a:ea typeface="Inter Bold" panose="020B0502030000000004" pitchFamily="34" charset="0"/>
              <a:cs typeface="Mukta" panose="020B0000000000000000" pitchFamily="34" charset="0"/>
              <a:sym typeface="Open Sans Regular"/>
            </a:endParaRPr>
          </a:p>
        </p:txBody>
      </p:sp>
      <p:sp>
        <p:nvSpPr>
          <p:cNvPr id="14" name="TextBox 13">
            <a:extLst>
              <a:ext uri="{FF2B5EF4-FFF2-40B4-BE49-F238E27FC236}">
                <a16:creationId xmlns:a16="http://schemas.microsoft.com/office/drawing/2014/main" id="{D7FE7633-9E23-1253-870A-194EB56D7459}"/>
              </a:ext>
            </a:extLst>
          </p:cNvPr>
          <p:cNvSpPr txBox="1"/>
          <p:nvPr/>
        </p:nvSpPr>
        <p:spPr>
          <a:xfrm>
            <a:off x="4585440" y="5857914"/>
            <a:ext cx="2074607" cy="230832"/>
          </a:xfrm>
          <a:prstGeom prst="rect">
            <a:avLst/>
          </a:prstGeom>
          <a:noFill/>
        </p:spPr>
        <p:txBody>
          <a:bodyPr wrap="none" rtlCol="0">
            <a:spAutoFit/>
          </a:bodyPr>
          <a:lstStyle/>
          <a:p>
            <a:pPr algn="ct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5" name="Group 14">
            <a:extLst>
              <a:ext uri="{FF2B5EF4-FFF2-40B4-BE49-F238E27FC236}">
                <a16:creationId xmlns:a16="http://schemas.microsoft.com/office/drawing/2014/main" id="{9FA294ED-1156-E0B5-709F-6326D5179FF0}"/>
              </a:ext>
            </a:extLst>
          </p:cNvPr>
          <p:cNvGrpSpPr/>
          <p:nvPr/>
        </p:nvGrpSpPr>
        <p:grpSpPr>
          <a:xfrm>
            <a:off x="1017721" y="5185989"/>
            <a:ext cx="643294" cy="172659"/>
            <a:chOff x="980385" y="853520"/>
            <a:chExt cx="643294" cy="172659"/>
          </a:xfrm>
          <a:solidFill>
            <a:schemeClr val="bg1"/>
          </a:solidFill>
        </p:grpSpPr>
        <p:sp>
          <p:nvSpPr>
            <p:cNvPr id="16" name="Freeform 2">
              <a:extLst>
                <a:ext uri="{FF2B5EF4-FFF2-40B4-BE49-F238E27FC236}">
                  <a16:creationId xmlns:a16="http://schemas.microsoft.com/office/drawing/2014/main" id="{915BF6A9-8A83-F11A-5288-DE49B669B610}"/>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7" name="Freeform 3">
              <a:extLst>
                <a:ext uri="{FF2B5EF4-FFF2-40B4-BE49-F238E27FC236}">
                  <a16:creationId xmlns:a16="http://schemas.microsoft.com/office/drawing/2014/main" id="{5108C6CA-D3D5-B567-48CC-3EAD3C81099C}"/>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dirty="0"/>
            </a:p>
          </p:txBody>
        </p:sp>
        <p:sp>
          <p:nvSpPr>
            <p:cNvPr id="18" name="Freeform 6">
              <a:extLst>
                <a:ext uri="{FF2B5EF4-FFF2-40B4-BE49-F238E27FC236}">
                  <a16:creationId xmlns:a16="http://schemas.microsoft.com/office/drawing/2014/main" id="{D0A74714-D05A-84CA-D719-196F153817D1}"/>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19" name="TextBox 18">
            <a:extLst>
              <a:ext uri="{FF2B5EF4-FFF2-40B4-BE49-F238E27FC236}">
                <a16:creationId xmlns:a16="http://schemas.microsoft.com/office/drawing/2014/main" id="{E3AB05D4-9EA1-3DDD-0C8B-00E05FC50733}"/>
              </a:ext>
            </a:extLst>
          </p:cNvPr>
          <p:cNvSpPr txBox="1"/>
          <p:nvPr/>
        </p:nvSpPr>
        <p:spPr>
          <a:xfrm>
            <a:off x="10807129" y="772382"/>
            <a:ext cx="634900"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15</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grpSp>
        <p:nvGrpSpPr>
          <p:cNvPr id="20" name="Group 19">
            <a:extLst>
              <a:ext uri="{FF2B5EF4-FFF2-40B4-BE49-F238E27FC236}">
                <a16:creationId xmlns:a16="http://schemas.microsoft.com/office/drawing/2014/main" id="{282F28AF-957E-85B0-5770-1A2192B322A1}"/>
              </a:ext>
            </a:extLst>
          </p:cNvPr>
          <p:cNvGrpSpPr/>
          <p:nvPr/>
        </p:nvGrpSpPr>
        <p:grpSpPr>
          <a:xfrm>
            <a:off x="3588327" y="1018158"/>
            <a:ext cx="1639094" cy="369332"/>
            <a:chOff x="627656" y="645874"/>
            <a:chExt cx="1639094" cy="369332"/>
          </a:xfrm>
        </p:grpSpPr>
        <p:sp>
          <p:nvSpPr>
            <p:cNvPr id="21" name="Rectangle 20">
              <a:extLst>
                <a:ext uri="{FF2B5EF4-FFF2-40B4-BE49-F238E27FC236}">
                  <a16:creationId xmlns:a16="http://schemas.microsoft.com/office/drawing/2014/main" id="{A12AF011-5556-3B6E-DE60-907D82374411}"/>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08D424D-6039-224D-0E24-A1DD5E9ED695}"/>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26B6C8D-1EC7-296C-911D-DF06495D7D67}"/>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9B72E4A-3769-77D0-9A15-691884922E85}"/>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25" name="Graphic 27">
            <a:extLst>
              <a:ext uri="{FF2B5EF4-FFF2-40B4-BE49-F238E27FC236}">
                <a16:creationId xmlns:a16="http://schemas.microsoft.com/office/drawing/2014/main" id="{03A2943E-CA92-7D05-2997-C30269B35530}"/>
              </a:ext>
            </a:extLst>
          </p:cNvPr>
          <p:cNvSpPr/>
          <p:nvPr/>
        </p:nvSpPr>
        <p:spPr>
          <a:xfrm>
            <a:off x="7512960" y="29710"/>
            <a:ext cx="2135773" cy="2103333"/>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0C87BFB5-6952-5E00-507C-08DB95A2200C}"/>
              </a:ext>
            </a:extLst>
          </p:cNvPr>
          <p:cNvSpPr/>
          <p:nvPr/>
        </p:nvSpPr>
        <p:spPr>
          <a:xfrm flipV="1">
            <a:off x="2104667" y="5250425"/>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27" name="Picture Placeholder 26"/>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30964" r="30964"/>
          <a:stretch>
            <a:fillRect/>
          </a:stretch>
        </p:blipFill>
        <p:spPr/>
      </p:pic>
      <p:pic>
        <p:nvPicPr>
          <p:cNvPr id="30" name="Picture Placeholder 29"/>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l="12111" r="12111"/>
          <a:stretch>
            <a:fillRect/>
          </a:stretch>
        </p:blipFill>
        <p:spPr/>
      </p:pic>
    </p:spTree>
    <p:extLst>
      <p:ext uri="{BB962C8B-B14F-4D97-AF65-F5344CB8AC3E}">
        <p14:creationId xmlns:p14="http://schemas.microsoft.com/office/powerpoint/2010/main" val="29791753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2224"/>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49E0CA43-E90E-4603-7D5D-3D80BDF412CD}"/>
              </a:ext>
            </a:extLst>
          </p:cNvPr>
          <p:cNvGrpSpPr/>
          <p:nvPr/>
        </p:nvGrpSpPr>
        <p:grpSpPr>
          <a:xfrm rot="16200000">
            <a:off x="-165535" y="4559320"/>
            <a:ext cx="2457657" cy="387517"/>
            <a:chOff x="5463252" y="1257113"/>
            <a:chExt cx="1251680" cy="431676"/>
          </a:xfrm>
        </p:grpSpPr>
        <p:sp>
          <p:nvSpPr>
            <p:cNvPr id="27" name="Rounded Rectangle 26">
              <a:extLst>
                <a:ext uri="{FF2B5EF4-FFF2-40B4-BE49-F238E27FC236}">
                  <a16:creationId xmlns:a16="http://schemas.microsoft.com/office/drawing/2014/main" id="{4E5F949E-E606-92D3-0F8C-F3227778397C}"/>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7E0A914-4FB6-3B27-1C48-51D54C5370FB}"/>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4756E9A3-1ADE-AA4C-44ED-B3E5F74592FC}"/>
              </a:ext>
            </a:extLst>
          </p:cNvPr>
          <p:cNvGrpSpPr/>
          <p:nvPr/>
        </p:nvGrpSpPr>
        <p:grpSpPr>
          <a:xfrm>
            <a:off x="6538737" y="5981908"/>
            <a:ext cx="1752339" cy="387517"/>
            <a:chOff x="5463252" y="1257113"/>
            <a:chExt cx="1251680" cy="431676"/>
          </a:xfrm>
        </p:grpSpPr>
        <p:sp>
          <p:nvSpPr>
            <p:cNvPr id="3" name="Rounded Rectangle 2">
              <a:extLst>
                <a:ext uri="{FF2B5EF4-FFF2-40B4-BE49-F238E27FC236}">
                  <a16:creationId xmlns:a16="http://schemas.microsoft.com/office/drawing/2014/main" id="{CB4C2F16-741D-3977-6E2B-9F1DDA4078B9}"/>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4BE58D2-39BD-2F45-2486-7114C7637B80}"/>
                </a:ext>
              </a:extLst>
            </p:cNvPr>
            <p:cNvSpPr/>
            <p:nvPr/>
          </p:nvSpPr>
          <p:spPr>
            <a:xfrm>
              <a:off x="5552305" y="1257114"/>
              <a:ext cx="1073574"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164D031-5C56-306D-24DC-715DE4480EF6}"/>
              </a:ext>
            </a:extLst>
          </p:cNvPr>
          <p:cNvGrpSpPr/>
          <p:nvPr/>
        </p:nvGrpSpPr>
        <p:grpSpPr>
          <a:xfrm>
            <a:off x="3539528" y="1878958"/>
            <a:ext cx="1251680" cy="431675"/>
            <a:chOff x="5463252" y="1257113"/>
            <a:chExt cx="1251680" cy="431675"/>
          </a:xfrm>
        </p:grpSpPr>
        <p:sp>
          <p:nvSpPr>
            <p:cNvPr id="23" name="Rounded Rectangle 22">
              <a:extLst>
                <a:ext uri="{FF2B5EF4-FFF2-40B4-BE49-F238E27FC236}">
                  <a16:creationId xmlns:a16="http://schemas.microsoft.com/office/drawing/2014/main" id="{56FC1CD0-6C8B-2ECD-A198-9A57B2A9E70E}"/>
                </a:ext>
              </a:extLst>
            </p:cNvPr>
            <p:cNvSpPr/>
            <p:nvPr/>
          </p:nvSpPr>
          <p:spPr>
            <a:xfrm>
              <a:off x="5463252" y="1257113"/>
              <a:ext cx="1251680" cy="431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7ED93B0-DF7A-844C-B4C9-26712C5B4E47}"/>
                </a:ext>
              </a:extLst>
            </p:cNvPr>
            <p:cNvSpPr/>
            <p:nvPr/>
          </p:nvSpPr>
          <p:spPr>
            <a:xfrm>
              <a:off x="5593876" y="1257113"/>
              <a:ext cx="990432" cy="431675"/>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Graphic 27">
            <a:extLst>
              <a:ext uri="{FF2B5EF4-FFF2-40B4-BE49-F238E27FC236}">
                <a16:creationId xmlns:a16="http://schemas.microsoft.com/office/drawing/2014/main" id="{719BA08A-49F6-E361-58D6-AB6EEB400EFE}"/>
              </a:ext>
            </a:extLst>
          </p:cNvPr>
          <p:cNvSpPr/>
          <p:nvPr/>
        </p:nvSpPr>
        <p:spPr>
          <a:xfrm>
            <a:off x="7901121" y="2386295"/>
            <a:ext cx="2140947" cy="2108428"/>
          </a:xfrm>
          <a:custGeom>
            <a:avLst/>
            <a:gdLst>
              <a:gd name="connsiteX0" fmla="*/ 0 w 5098323"/>
              <a:gd name="connsiteY0" fmla="*/ 4635418 h 5020884"/>
              <a:gd name="connsiteX1" fmla="*/ 385458 w 5098323"/>
              <a:gd name="connsiteY1" fmla="*/ 5020885 h 5020884"/>
              <a:gd name="connsiteX2" fmla="*/ 0 w 5098323"/>
              <a:gd name="connsiteY2" fmla="*/ 5020885 h 5020884"/>
              <a:gd name="connsiteX3" fmla="*/ 0 w 5098323"/>
              <a:gd name="connsiteY3" fmla="*/ 4635418 h 5020884"/>
              <a:gd name="connsiteX4" fmla="*/ 1810407 w 5098323"/>
              <a:gd name="connsiteY4" fmla="*/ 5020885 h 5020884"/>
              <a:gd name="connsiteX5" fmla="*/ 1184053 w 5098323"/>
              <a:gd name="connsiteY5" fmla="*/ 5020885 h 5020884"/>
              <a:gd name="connsiteX6" fmla="*/ 0 w 5098323"/>
              <a:gd name="connsiteY6" fmla="*/ 3836832 h 5020884"/>
              <a:gd name="connsiteX7" fmla="*/ 0 w 5098323"/>
              <a:gd name="connsiteY7" fmla="*/ 3210468 h 5020884"/>
              <a:gd name="connsiteX8" fmla="*/ 1810407 w 5098323"/>
              <a:gd name="connsiteY8" fmla="*/ 5020885 h 5020884"/>
              <a:gd name="connsiteX9" fmla="*/ 3235357 w 5098323"/>
              <a:gd name="connsiteY9" fmla="*/ 5020885 h 5020884"/>
              <a:gd name="connsiteX10" fmla="*/ 2609003 w 5098323"/>
              <a:gd name="connsiteY10" fmla="*/ 5020885 h 5020884"/>
              <a:gd name="connsiteX11" fmla="*/ 0 w 5098323"/>
              <a:gd name="connsiteY11" fmla="*/ 2411883 h 5020884"/>
              <a:gd name="connsiteX12" fmla="*/ 0 w 5098323"/>
              <a:gd name="connsiteY12" fmla="*/ 1785518 h 5020884"/>
              <a:gd name="connsiteX13" fmla="*/ 3235357 w 5098323"/>
              <a:gd name="connsiteY13" fmla="*/ 5020885 h 5020884"/>
              <a:gd name="connsiteX14" fmla="*/ 4660306 w 5098323"/>
              <a:gd name="connsiteY14" fmla="*/ 5020885 h 5020884"/>
              <a:gd name="connsiteX15" fmla="*/ 4033952 w 5098323"/>
              <a:gd name="connsiteY15" fmla="*/ 5020885 h 5020884"/>
              <a:gd name="connsiteX16" fmla="*/ 0 w 5098323"/>
              <a:gd name="connsiteY16" fmla="*/ 986933 h 5020884"/>
              <a:gd name="connsiteX17" fmla="*/ 0 w 5098323"/>
              <a:gd name="connsiteY17" fmla="*/ 360569 h 5020884"/>
              <a:gd name="connsiteX18" fmla="*/ 4660306 w 5098323"/>
              <a:gd name="connsiteY18" fmla="*/ 5020885 h 5020884"/>
              <a:gd name="connsiteX19" fmla="*/ 5098323 w 5098323"/>
              <a:gd name="connsiteY19" fmla="*/ 4033952 h 5020884"/>
              <a:gd name="connsiteX20" fmla="*/ 5098323 w 5098323"/>
              <a:gd name="connsiteY20" fmla="*/ 4660306 h 5020884"/>
              <a:gd name="connsiteX21" fmla="*/ 438017 w 5098323"/>
              <a:gd name="connsiteY21" fmla="*/ 0 h 5020884"/>
              <a:gd name="connsiteX22" fmla="*/ 1064381 w 5098323"/>
              <a:gd name="connsiteY22" fmla="*/ 0 h 5020884"/>
              <a:gd name="connsiteX23" fmla="*/ 5098323 w 5098323"/>
              <a:gd name="connsiteY23" fmla="*/ 4033952 h 5020884"/>
              <a:gd name="connsiteX24" fmla="*/ 5098323 w 5098323"/>
              <a:gd name="connsiteY24" fmla="*/ 2609003 h 5020884"/>
              <a:gd name="connsiteX25" fmla="*/ 5098323 w 5098323"/>
              <a:gd name="connsiteY25" fmla="*/ 3235357 h 5020884"/>
              <a:gd name="connsiteX26" fmla="*/ 1862966 w 5098323"/>
              <a:gd name="connsiteY26" fmla="*/ 0 h 5020884"/>
              <a:gd name="connsiteX27" fmla="*/ 2489330 w 5098323"/>
              <a:gd name="connsiteY27" fmla="*/ 0 h 5020884"/>
              <a:gd name="connsiteX28" fmla="*/ 5098323 w 5098323"/>
              <a:gd name="connsiteY28" fmla="*/ 2609003 h 5020884"/>
              <a:gd name="connsiteX29" fmla="*/ 5098323 w 5098323"/>
              <a:gd name="connsiteY29" fmla="*/ 1184053 h 5020884"/>
              <a:gd name="connsiteX30" fmla="*/ 5098323 w 5098323"/>
              <a:gd name="connsiteY30" fmla="*/ 1810407 h 5020884"/>
              <a:gd name="connsiteX31" fmla="*/ 3287916 w 5098323"/>
              <a:gd name="connsiteY31" fmla="*/ 0 h 5020884"/>
              <a:gd name="connsiteX32" fmla="*/ 3914280 w 5098323"/>
              <a:gd name="connsiteY32" fmla="*/ 0 h 5020884"/>
              <a:gd name="connsiteX33" fmla="*/ 5098323 w 5098323"/>
              <a:gd name="connsiteY33" fmla="*/ 1184053 h 5020884"/>
              <a:gd name="connsiteX34" fmla="*/ 5098323 w 5098323"/>
              <a:gd name="connsiteY34" fmla="*/ 385458 h 5020884"/>
              <a:gd name="connsiteX35" fmla="*/ 4712865 w 5098323"/>
              <a:gd name="connsiteY35" fmla="*/ 0 h 5020884"/>
              <a:gd name="connsiteX36" fmla="*/ 5098323 w 5098323"/>
              <a:gd name="connsiteY36" fmla="*/ 0 h 5020884"/>
              <a:gd name="connsiteX37" fmla="*/ 5098323 w 5098323"/>
              <a:gd name="connsiteY37" fmla="*/ 385458 h 502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8323" h="5020884">
                <a:moveTo>
                  <a:pt x="0" y="4635418"/>
                </a:moveTo>
                <a:lnTo>
                  <a:pt x="385458" y="5020885"/>
                </a:lnTo>
                <a:lnTo>
                  <a:pt x="0" y="5020885"/>
                </a:lnTo>
                <a:lnTo>
                  <a:pt x="0" y="4635418"/>
                </a:lnTo>
                <a:close/>
                <a:moveTo>
                  <a:pt x="1810407" y="5020885"/>
                </a:moveTo>
                <a:lnTo>
                  <a:pt x="1184053" y="5020885"/>
                </a:lnTo>
                <a:lnTo>
                  <a:pt x="0" y="3836832"/>
                </a:lnTo>
                <a:lnTo>
                  <a:pt x="0" y="3210468"/>
                </a:lnTo>
                <a:lnTo>
                  <a:pt x="1810407" y="5020885"/>
                </a:lnTo>
                <a:close/>
                <a:moveTo>
                  <a:pt x="3235357" y="5020885"/>
                </a:moveTo>
                <a:lnTo>
                  <a:pt x="2609003" y="5020885"/>
                </a:lnTo>
                <a:lnTo>
                  <a:pt x="0" y="2411883"/>
                </a:lnTo>
                <a:lnTo>
                  <a:pt x="0" y="1785518"/>
                </a:lnTo>
                <a:lnTo>
                  <a:pt x="3235357" y="5020885"/>
                </a:lnTo>
                <a:close/>
                <a:moveTo>
                  <a:pt x="4660306" y="5020885"/>
                </a:moveTo>
                <a:lnTo>
                  <a:pt x="4033952" y="5020885"/>
                </a:lnTo>
                <a:lnTo>
                  <a:pt x="0" y="986933"/>
                </a:lnTo>
                <a:lnTo>
                  <a:pt x="0" y="360569"/>
                </a:lnTo>
                <a:lnTo>
                  <a:pt x="4660306" y="5020885"/>
                </a:lnTo>
                <a:close/>
                <a:moveTo>
                  <a:pt x="5098323" y="4033952"/>
                </a:moveTo>
                <a:lnTo>
                  <a:pt x="5098323" y="4660306"/>
                </a:lnTo>
                <a:lnTo>
                  <a:pt x="438017" y="0"/>
                </a:lnTo>
                <a:lnTo>
                  <a:pt x="1064381" y="0"/>
                </a:lnTo>
                <a:lnTo>
                  <a:pt x="5098323" y="4033952"/>
                </a:lnTo>
                <a:close/>
                <a:moveTo>
                  <a:pt x="5098323" y="2609003"/>
                </a:moveTo>
                <a:lnTo>
                  <a:pt x="5098323" y="3235357"/>
                </a:lnTo>
                <a:lnTo>
                  <a:pt x="1862966" y="0"/>
                </a:lnTo>
                <a:lnTo>
                  <a:pt x="2489330" y="0"/>
                </a:lnTo>
                <a:lnTo>
                  <a:pt x="5098323" y="2609003"/>
                </a:lnTo>
                <a:close/>
                <a:moveTo>
                  <a:pt x="5098323" y="1184053"/>
                </a:moveTo>
                <a:lnTo>
                  <a:pt x="5098323" y="1810407"/>
                </a:lnTo>
                <a:lnTo>
                  <a:pt x="3287916" y="0"/>
                </a:lnTo>
                <a:lnTo>
                  <a:pt x="3914280" y="0"/>
                </a:lnTo>
                <a:lnTo>
                  <a:pt x="5098323" y="1184053"/>
                </a:lnTo>
                <a:close/>
                <a:moveTo>
                  <a:pt x="5098323" y="385458"/>
                </a:moveTo>
                <a:lnTo>
                  <a:pt x="4712865" y="0"/>
                </a:lnTo>
                <a:lnTo>
                  <a:pt x="5098323" y="0"/>
                </a:lnTo>
                <a:lnTo>
                  <a:pt x="5098323" y="385458"/>
                </a:lnTo>
                <a:close/>
              </a:path>
            </a:pathLst>
          </a:custGeom>
          <a:solidFill>
            <a:srgbClr val="FF5E15">
              <a:alpha val="50000"/>
            </a:srgbClr>
          </a:solidFill>
          <a:ln w="9525" cap="flat">
            <a:noFill/>
            <a:prstDash val="solid"/>
            <a:round/>
          </a:ln>
        </p:spPr>
        <p:txBody>
          <a:bodyPr rtlCol="0" anchor="ctr"/>
          <a:lstStyle/>
          <a:p>
            <a:endParaRPr lang="en-US"/>
          </a:p>
        </p:txBody>
      </p:sp>
      <p:sp>
        <p:nvSpPr>
          <p:cNvPr id="6" name="TextBox 5">
            <a:extLst>
              <a:ext uri="{FF2B5EF4-FFF2-40B4-BE49-F238E27FC236}">
                <a16:creationId xmlns:a16="http://schemas.microsoft.com/office/drawing/2014/main" id="{5E1925FC-1287-941F-A68F-5CD76E6F7CE1}"/>
              </a:ext>
            </a:extLst>
          </p:cNvPr>
          <p:cNvSpPr txBox="1"/>
          <p:nvPr/>
        </p:nvSpPr>
        <p:spPr>
          <a:xfrm>
            <a:off x="3466641" y="2412393"/>
            <a:ext cx="2855269" cy="1785104"/>
          </a:xfrm>
          <a:prstGeom prst="rect">
            <a:avLst/>
          </a:prstGeom>
          <a:noFill/>
        </p:spPr>
        <p:txBody>
          <a:bodyPr wrap="none" rtlCol="0">
            <a:spAutoFit/>
          </a:bodyPr>
          <a:lstStyle/>
          <a:p>
            <a:r>
              <a:rPr lang="en-US" sz="5500" dirty="0">
                <a:solidFill>
                  <a:srgbClr val="FF5E15"/>
                </a:solidFill>
                <a:latin typeface="Montserrat ExtraBold" panose="00000900000000000000" pitchFamily="2" charset="0"/>
                <a:cs typeface="Mukta" panose="020B0000000000000000" pitchFamily="34" charset="0"/>
              </a:rPr>
              <a:t>THANK</a:t>
            </a:r>
          </a:p>
          <a:p>
            <a:r>
              <a:rPr lang="en-US" sz="5500" dirty="0">
                <a:solidFill>
                  <a:schemeClr val="bg1">
                    <a:lumMod val="95000"/>
                  </a:schemeClr>
                </a:solidFill>
                <a:latin typeface="Montserrat ExtraBold" panose="00000900000000000000" pitchFamily="2" charset="0"/>
                <a:cs typeface="Mukta" panose="020B0000000000000000" pitchFamily="34" charset="0"/>
              </a:rPr>
              <a:t>YOU</a:t>
            </a:r>
          </a:p>
        </p:txBody>
      </p:sp>
      <p:sp>
        <p:nvSpPr>
          <p:cNvPr id="7" name="TextBox 6">
            <a:extLst>
              <a:ext uri="{FF2B5EF4-FFF2-40B4-BE49-F238E27FC236}">
                <a16:creationId xmlns:a16="http://schemas.microsoft.com/office/drawing/2014/main" id="{663B8A6B-959D-A093-4AF3-11E29C3B833F}"/>
              </a:ext>
            </a:extLst>
          </p:cNvPr>
          <p:cNvSpPr txBox="1"/>
          <p:nvPr/>
        </p:nvSpPr>
        <p:spPr>
          <a:xfrm>
            <a:off x="3466641" y="4271105"/>
            <a:ext cx="3244850" cy="692177"/>
          </a:xfrm>
          <a:prstGeom prst="rect">
            <a:avLst/>
          </a:prstGeom>
          <a:noFill/>
        </p:spPr>
        <p:txBody>
          <a:bodyPr wrap="square" rtlCol="0">
            <a:spAutoFit/>
          </a:bodyPr>
          <a:lstStyle/>
          <a:p>
            <a:pPr>
              <a:lnSpc>
                <a:spcPct val="150000"/>
              </a:lnSpc>
            </a:pPr>
            <a:r>
              <a:rPr lang="en-US" sz="900" dirty="0">
                <a:solidFill>
                  <a:schemeClr val="bg1"/>
                </a:solidFill>
                <a:latin typeface="Montserrat Light" pitchFamily="2" charset="77"/>
                <a:ea typeface="Inter" panose="020B0502030000000004" pitchFamily="34" charset="0"/>
                <a:cs typeface="Poppins" panose="00000500000000000000" pitchFamily="2" charset="0"/>
              </a:rPr>
              <a:t>Thank you for your attention and assistance. If you have any further questions or need additional help, please don't hesitate to ask. Have a wonderful day!</a:t>
            </a:r>
            <a:endParaRPr lang="en-GB" sz="900" dirty="0">
              <a:solidFill>
                <a:schemeClr val="bg1"/>
              </a:solidFill>
              <a:latin typeface="Montserrat Light" pitchFamily="2" charset="77"/>
              <a:ea typeface="Inter" panose="020B0502030000000004" pitchFamily="34" charset="0"/>
              <a:cs typeface="Poppins" panose="00000500000000000000" pitchFamily="2" charset="0"/>
              <a:sym typeface="Open Sans Regular"/>
            </a:endParaRPr>
          </a:p>
        </p:txBody>
      </p:sp>
      <p:cxnSp>
        <p:nvCxnSpPr>
          <p:cNvPr id="8" name="Straight Connector 7">
            <a:extLst>
              <a:ext uri="{FF2B5EF4-FFF2-40B4-BE49-F238E27FC236}">
                <a16:creationId xmlns:a16="http://schemas.microsoft.com/office/drawing/2014/main" id="{D309AC67-751A-22C0-7AE4-D207AB536B1D}"/>
              </a:ext>
            </a:extLst>
          </p:cNvPr>
          <p:cNvCxnSpPr>
            <a:cxnSpLocks/>
          </p:cNvCxnSpPr>
          <p:nvPr/>
        </p:nvCxnSpPr>
        <p:spPr>
          <a:xfrm>
            <a:off x="5683735" y="3828829"/>
            <a:ext cx="63817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529602C-258C-95E9-7307-99832B36C19A}"/>
              </a:ext>
            </a:extLst>
          </p:cNvPr>
          <p:cNvSpPr txBox="1"/>
          <p:nvPr/>
        </p:nvSpPr>
        <p:spPr>
          <a:xfrm>
            <a:off x="6647710" y="6060250"/>
            <a:ext cx="1534395"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Ludhiana Construction</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0" name="Group 9">
            <a:extLst>
              <a:ext uri="{FF2B5EF4-FFF2-40B4-BE49-F238E27FC236}">
                <a16:creationId xmlns:a16="http://schemas.microsoft.com/office/drawing/2014/main" id="{A5E40038-73ED-587F-CDD4-AEA59A409AF4}"/>
              </a:ext>
            </a:extLst>
          </p:cNvPr>
          <p:cNvGrpSpPr/>
          <p:nvPr/>
        </p:nvGrpSpPr>
        <p:grpSpPr>
          <a:xfrm>
            <a:off x="627656" y="645874"/>
            <a:ext cx="1639094" cy="369332"/>
            <a:chOff x="627656" y="645874"/>
            <a:chExt cx="1639094" cy="369332"/>
          </a:xfrm>
        </p:grpSpPr>
        <p:sp>
          <p:nvSpPr>
            <p:cNvPr id="11" name="Rectangle 10">
              <a:extLst>
                <a:ext uri="{FF2B5EF4-FFF2-40B4-BE49-F238E27FC236}">
                  <a16:creationId xmlns:a16="http://schemas.microsoft.com/office/drawing/2014/main" id="{8D01DBD9-06E7-7562-BAC2-E9FAA7C4FD36}"/>
                </a:ext>
              </a:extLst>
            </p:cNvPr>
            <p:cNvSpPr/>
            <p:nvPr/>
          </p:nvSpPr>
          <p:spPr>
            <a:xfrm flipH="1">
              <a:off x="627656" y="647700"/>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4DC7AF8-493A-5385-9DDC-96C962BA86A9}"/>
                </a:ext>
              </a:extLst>
            </p:cNvPr>
            <p:cNvSpPr/>
            <p:nvPr/>
          </p:nvSpPr>
          <p:spPr>
            <a:xfrm flipH="1">
              <a:off x="751480" y="783431"/>
              <a:ext cx="254794" cy="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FDB1D79-B6B9-89C3-30F1-0951E54FA7DE}"/>
                </a:ext>
              </a:extLst>
            </p:cNvPr>
            <p:cNvSpPr/>
            <p:nvPr/>
          </p:nvSpPr>
          <p:spPr>
            <a:xfrm flipH="1">
              <a:off x="627656" y="919162"/>
              <a:ext cx="378619" cy="96044"/>
            </a:xfrm>
            <a:prstGeom prst="rect">
              <a:avLst/>
            </a:pr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DBA08C4-9012-5728-9BCD-FD63041BE9B7}"/>
                </a:ext>
              </a:extLst>
            </p:cNvPr>
            <p:cNvSpPr txBox="1"/>
            <p:nvPr/>
          </p:nvSpPr>
          <p:spPr>
            <a:xfrm>
              <a:off x="1046544" y="645874"/>
              <a:ext cx="1220206" cy="369332"/>
            </a:xfrm>
            <a:prstGeom prst="rect">
              <a:avLst/>
            </a:prstGeom>
            <a:noFill/>
          </p:spPr>
          <p:txBody>
            <a:bodyPr wrap="none" rtlCol="0">
              <a:spAutoFit/>
            </a:bodyPr>
            <a:lstStyle/>
            <a:p>
              <a:r>
                <a:rPr lang="en-US" sz="900" dirty="0">
                  <a:solidFill>
                    <a:schemeClr val="bg1"/>
                  </a:solidFill>
                  <a:latin typeface="Montserrat Medium" panose="00000600000000000000" pitchFamily="2" charset="0"/>
                  <a:cs typeface="Poppins" panose="00000500000000000000" pitchFamily="2" charset="0"/>
                </a:rPr>
                <a:t>Quality.</a:t>
              </a:r>
            </a:p>
            <a:p>
              <a:r>
                <a:rPr lang="en-US" sz="900" b="1" dirty="0">
                  <a:solidFill>
                    <a:schemeClr val="bg1"/>
                  </a:solidFill>
                  <a:latin typeface="Montserrat SemiBold" panose="00000700000000000000" pitchFamily="2" charset="0"/>
                  <a:cs typeface="Poppins" panose="00000500000000000000" pitchFamily="2" charset="0"/>
                </a:rPr>
                <a:t>Innovation. Trust.</a:t>
              </a:r>
              <a:endParaRPr lang="en-US" sz="900" b="1" dirty="0">
                <a:solidFill>
                  <a:schemeClr val="bg1"/>
                </a:solidFill>
                <a:latin typeface="Montserrat SemiBold" panose="00000700000000000000" pitchFamily="2" charset="0"/>
                <a:cs typeface="Poppins" panose="00000500000000000000" pitchFamily="2" charset="0"/>
              </a:endParaRPr>
            </a:p>
          </p:txBody>
        </p:sp>
      </p:grpSp>
      <p:sp>
        <p:nvSpPr>
          <p:cNvPr id="15" name="TextBox 14">
            <a:extLst>
              <a:ext uri="{FF2B5EF4-FFF2-40B4-BE49-F238E27FC236}">
                <a16:creationId xmlns:a16="http://schemas.microsoft.com/office/drawing/2014/main" id="{97406144-A3DC-4548-B396-8379E5E493F6}"/>
              </a:ext>
            </a:extLst>
          </p:cNvPr>
          <p:cNvSpPr txBox="1"/>
          <p:nvPr/>
        </p:nvSpPr>
        <p:spPr>
          <a:xfrm rot="16200000">
            <a:off x="28909" y="4654332"/>
            <a:ext cx="2074607" cy="230832"/>
          </a:xfrm>
          <a:prstGeom prst="rect">
            <a:avLst/>
          </a:prstGeom>
          <a:noFill/>
        </p:spPr>
        <p:txBody>
          <a:bodyPr wrap="none" rtlCol="0">
            <a:spAutoFit/>
          </a:bodyPr>
          <a:lstStyle/>
          <a:p>
            <a:pPr algn="r"/>
            <a:r>
              <a:rPr lang="en-US" sz="900" dirty="0" smtClean="0">
                <a:solidFill>
                  <a:schemeClr val="bg1"/>
                </a:solidFill>
                <a:latin typeface="Montserrat Medium" panose="00000600000000000000" pitchFamily="2" charset="0"/>
                <a:cs typeface="Poppins" panose="00000500000000000000" pitchFamily="2" charset="0"/>
              </a:rPr>
              <a:t>www.ludhianaconstruction.com</a:t>
            </a:r>
            <a:endParaRPr lang="en-US" sz="900" dirty="0">
              <a:solidFill>
                <a:schemeClr val="bg1"/>
              </a:solidFill>
              <a:latin typeface="Montserrat Medium" panose="00000600000000000000" pitchFamily="2" charset="0"/>
              <a:cs typeface="Poppins" panose="00000500000000000000" pitchFamily="2" charset="0"/>
            </a:endParaRPr>
          </a:p>
        </p:txBody>
      </p:sp>
      <p:grpSp>
        <p:nvGrpSpPr>
          <p:cNvPr id="16" name="Group 15">
            <a:extLst>
              <a:ext uri="{FF2B5EF4-FFF2-40B4-BE49-F238E27FC236}">
                <a16:creationId xmlns:a16="http://schemas.microsoft.com/office/drawing/2014/main" id="{94DCA238-6F45-1B49-2824-AFC259C76E51}"/>
              </a:ext>
            </a:extLst>
          </p:cNvPr>
          <p:cNvGrpSpPr/>
          <p:nvPr/>
        </p:nvGrpSpPr>
        <p:grpSpPr>
          <a:xfrm>
            <a:off x="3843721" y="2008465"/>
            <a:ext cx="643294" cy="172659"/>
            <a:chOff x="980385" y="853520"/>
            <a:chExt cx="643294" cy="172659"/>
          </a:xfrm>
          <a:solidFill>
            <a:schemeClr val="bg1"/>
          </a:solidFill>
        </p:grpSpPr>
        <p:sp>
          <p:nvSpPr>
            <p:cNvPr id="17" name="Freeform 2">
              <a:extLst>
                <a:ext uri="{FF2B5EF4-FFF2-40B4-BE49-F238E27FC236}">
                  <a16:creationId xmlns:a16="http://schemas.microsoft.com/office/drawing/2014/main" id="{C9F28E0F-E443-51EB-9484-B7CBB07A99C1}"/>
                </a:ext>
              </a:extLst>
            </p:cNvPr>
            <p:cNvSpPr>
              <a:spLocks noChangeArrowheads="1"/>
            </p:cNvSpPr>
            <p:nvPr/>
          </p:nvSpPr>
          <p:spPr bwMode="auto">
            <a:xfrm>
              <a:off x="1221193" y="879647"/>
              <a:ext cx="148147" cy="120404"/>
            </a:xfrm>
            <a:custGeom>
              <a:avLst/>
              <a:gdLst>
                <a:gd name="T0" fmla="*/ 2425 w 2426"/>
                <a:gd name="T1" fmla="*/ 234 h 1971"/>
                <a:gd name="T2" fmla="*/ 2140 w 2426"/>
                <a:gd name="T3" fmla="*/ 312 h 1971"/>
                <a:gd name="T4" fmla="*/ 2358 w 2426"/>
                <a:gd name="T5" fmla="*/ 37 h 1971"/>
                <a:gd name="T6" fmla="*/ 2043 w 2426"/>
                <a:gd name="T7" fmla="*/ 158 h 1971"/>
                <a:gd name="T8" fmla="*/ 1679 w 2426"/>
                <a:gd name="T9" fmla="*/ 0 h 1971"/>
                <a:gd name="T10" fmla="*/ 1181 w 2426"/>
                <a:gd name="T11" fmla="*/ 498 h 1971"/>
                <a:gd name="T12" fmla="*/ 1195 w 2426"/>
                <a:gd name="T13" fmla="*/ 610 h 1971"/>
                <a:gd name="T14" fmla="*/ 169 w 2426"/>
                <a:gd name="T15" fmla="*/ 91 h 1971"/>
                <a:gd name="T16" fmla="*/ 101 w 2426"/>
                <a:gd name="T17" fmla="*/ 341 h 1971"/>
                <a:gd name="T18" fmla="*/ 323 w 2426"/>
                <a:gd name="T19" fmla="*/ 755 h 1971"/>
                <a:gd name="T20" fmla="*/ 97 w 2426"/>
                <a:gd name="T21" fmla="*/ 692 h 1971"/>
                <a:gd name="T22" fmla="*/ 97 w 2426"/>
                <a:gd name="T23" fmla="*/ 699 h 1971"/>
                <a:gd name="T24" fmla="*/ 496 w 2426"/>
                <a:gd name="T25" fmla="*/ 1186 h 1971"/>
                <a:gd name="T26" fmla="*/ 365 w 2426"/>
                <a:gd name="T27" fmla="*/ 1204 h 1971"/>
                <a:gd name="T28" fmla="*/ 271 w 2426"/>
                <a:gd name="T29" fmla="*/ 1195 h 1971"/>
                <a:gd name="T30" fmla="*/ 736 w 2426"/>
                <a:gd name="T31" fmla="*/ 1540 h 1971"/>
                <a:gd name="T32" fmla="*/ 119 w 2426"/>
                <a:gd name="T33" fmla="*/ 1753 h 1971"/>
                <a:gd name="T34" fmla="*/ 0 w 2426"/>
                <a:gd name="T35" fmla="*/ 1746 h 1971"/>
                <a:gd name="T36" fmla="*/ 763 w 2426"/>
                <a:gd name="T37" fmla="*/ 1970 h 1971"/>
                <a:gd name="T38" fmla="*/ 2179 w 2426"/>
                <a:gd name="T39" fmla="*/ 555 h 1971"/>
                <a:gd name="T40" fmla="*/ 2177 w 2426"/>
                <a:gd name="T41" fmla="*/ 490 h 1971"/>
                <a:gd name="T42" fmla="*/ 2425 w 2426"/>
                <a:gd name="T43" fmla="*/ 234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6" h="1971">
                  <a:moveTo>
                    <a:pt x="2425" y="234"/>
                  </a:moveTo>
                  <a:cubicBezTo>
                    <a:pt x="2336" y="273"/>
                    <a:pt x="2240" y="299"/>
                    <a:pt x="2140" y="312"/>
                  </a:cubicBezTo>
                  <a:cubicBezTo>
                    <a:pt x="2242" y="250"/>
                    <a:pt x="2322" y="153"/>
                    <a:pt x="2358" y="37"/>
                  </a:cubicBezTo>
                  <a:cubicBezTo>
                    <a:pt x="2262" y="93"/>
                    <a:pt x="2156" y="135"/>
                    <a:pt x="2043" y="158"/>
                  </a:cubicBezTo>
                  <a:cubicBezTo>
                    <a:pt x="1952" y="61"/>
                    <a:pt x="1823" y="0"/>
                    <a:pt x="1679" y="0"/>
                  </a:cubicBezTo>
                  <a:cubicBezTo>
                    <a:pt x="1405" y="0"/>
                    <a:pt x="1181" y="222"/>
                    <a:pt x="1181" y="498"/>
                  </a:cubicBezTo>
                  <a:cubicBezTo>
                    <a:pt x="1181" y="537"/>
                    <a:pt x="1186" y="575"/>
                    <a:pt x="1195" y="610"/>
                  </a:cubicBezTo>
                  <a:cubicBezTo>
                    <a:pt x="781" y="590"/>
                    <a:pt x="414" y="392"/>
                    <a:pt x="169" y="91"/>
                  </a:cubicBezTo>
                  <a:cubicBezTo>
                    <a:pt x="126" y="164"/>
                    <a:pt x="101" y="250"/>
                    <a:pt x="101" y="341"/>
                  </a:cubicBezTo>
                  <a:cubicBezTo>
                    <a:pt x="101" y="513"/>
                    <a:pt x="189" y="666"/>
                    <a:pt x="323" y="755"/>
                  </a:cubicBezTo>
                  <a:cubicBezTo>
                    <a:pt x="241" y="752"/>
                    <a:pt x="164" y="730"/>
                    <a:pt x="97" y="692"/>
                  </a:cubicBezTo>
                  <a:cubicBezTo>
                    <a:pt x="97" y="695"/>
                    <a:pt x="97" y="697"/>
                    <a:pt x="97" y="699"/>
                  </a:cubicBezTo>
                  <a:cubicBezTo>
                    <a:pt x="97" y="940"/>
                    <a:pt x="269" y="1141"/>
                    <a:pt x="496" y="1186"/>
                  </a:cubicBezTo>
                  <a:cubicBezTo>
                    <a:pt x="455" y="1198"/>
                    <a:pt x="410" y="1204"/>
                    <a:pt x="365" y="1204"/>
                  </a:cubicBezTo>
                  <a:cubicBezTo>
                    <a:pt x="333" y="1204"/>
                    <a:pt x="302" y="1201"/>
                    <a:pt x="271" y="1195"/>
                  </a:cubicBezTo>
                  <a:cubicBezTo>
                    <a:pt x="335" y="1392"/>
                    <a:pt x="519" y="1536"/>
                    <a:pt x="736" y="1540"/>
                  </a:cubicBezTo>
                  <a:cubicBezTo>
                    <a:pt x="566" y="1674"/>
                    <a:pt x="351" y="1753"/>
                    <a:pt x="119" y="1753"/>
                  </a:cubicBezTo>
                  <a:cubicBezTo>
                    <a:pt x="78" y="1753"/>
                    <a:pt x="39" y="1751"/>
                    <a:pt x="0" y="1746"/>
                  </a:cubicBezTo>
                  <a:cubicBezTo>
                    <a:pt x="220" y="1887"/>
                    <a:pt x="481" y="1970"/>
                    <a:pt x="763" y="1970"/>
                  </a:cubicBezTo>
                  <a:cubicBezTo>
                    <a:pt x="1678" y="1970"/>
                    <a:pt x="2179" y="1212"/>
                    <a:pt x="2179" y="555"/>
                  </a:cubicBezTo>
                  <a:cubicBezTo>
                    <a:pt x="2179" y="533"/>
                    <a:pt x="2178" y="512"/>
                    <a:pt x="2177" y="490"/>
                  </a:cubicBezTo>
                  <a:cubicBezTo>
                    <a:pt x="2274" y="421"/>
                    <a:pt x="2358" y="334"/>
                    <a:pt x="2425" y="234"/>
                  </a:cubicBezTo>
                </a:path>
              </a:pathLst>
            </a:custGeom>
            <a:grpFill/>
            <a:ln>
              <a:noFill/>
            </a:ln>
            <a:effectLst/>
          </p:spPr>
          <p:txBody>
            <a:bodyPr wrap="none" anchor="ctr"/>
            <a:lstStyle/>
            <a:p>
              <a:endParaRPr lang="id-ID"/>
            </a:p>
          </p:txBody>
        </p:sp>
        <p:sp>
          <p:nvSpPr>
            <p:cNvPr id="18" name="Freeform 3">
              <a:extLst>
                <a:ext uri="{FF2B5EF4-FFF2-40B4-BE49-F238E27FC236}">
                  <a16:creationId xmlns:a16="http://schemas.microsoft.com/office/drawing/2014/main" id="{9B8C2E8A-0E2A-02DE-394A-E7F6C18AF35E}"/>
                </a:ext>
              </a:extLst>
            </p:cNvPr>
            <p:cNvSpPr>
              <a:spLocks noChangeArrowheads="1"/>
            </p:cNvSpPr>
            <p:nvPr/>
          </p:nvSpPr>
          <p:spPr bwMode="auto">
            <a:xfrm>
              <a:off x="1487922" y="871971"/>
              <a:ext cx="135757" cy="135757"/>
            </a:xfrm>
            <a:custGeom>
              <a:avLst/>
              <a:gdLst>
                <a:gd name="T0" fmla="*/ 654 w 2224"/>
                <a:gd name="T1" fmla="*/ 0 h 2224"/>
                <a:gd name="T2" fmla="*/ 0 w 2224"/>
                <a:gd name="T3" fmla="*/ 654 h 2224"/>
                <a:gd name="T4" fmla="*/ 0 w 2224"/>
                <a:gd name="T5" fmla="*/ 1570 h 2224"/>
                <a:gd name="T6" fmla="*/ 654 w 2224"/>
                <a:gd name="T7" fmla="*/ 2223 h 2224"/>
                <a:gd name="T8" fmla="*/ 1570 w 2224"/>
                <a:gd name="T9" fmla="*/ 2223 h 2224"/>
                <a:gd name="T10" fmla="*/ 2223 w 2224"/>
                <a:gd name="T11" fmla="*/ 1570 h 2224"/>
                <a:gd name="T12" fmla="*/ 2223 w 2224"/>
                <a:gd name="T13" fmla="*/ 654 h 2224"/>
                <a:gd name="T14" fmla="*/ 1570 w 2224"/>
                <a:gd name="T15" fmla="*/ 0 h 2224"/>
                <a:gd name="T16" fmla="*/ 654 w 2224"/>
                <a:gd name="T17" fmla="*/ 0 h 2224"/>
                <a:gd name="T18" fmla="*/ 654 w 2224"/>
                <a:gd name="T19" fmla="*/ 202 h 2224"/>
                <a:gd name="T20" fmla="*/ 1570 w 2224"/>
                <a:gd name="T21" fmla="*/ 202 h 2224"/>
                <a:gd name="T22" fmla="*/ 2021 w 2224"/>
                <a:gd name="T23" fmla="*/ 654 h 2224"/>
                <a:gd name="T24" fmla="*/ 2021 w 2224"/>
                <a:gd name="T25" fmla="*/ 1570 h 2224"/>
                <a:gd name="T26" fmla="*/ 1570 w 2224"/>
                <a:gd name="T27" fmla="*/ 2021 h 2224"/>
                <a:gd name="T28" fmla="*/ 654 w 2224"/>
                <a:gd name="T29" fmla="*/ 2021 h 2224"/>
                <a:gd name="T30" fmla="*/ 202 w 2224"/>
                <a:gd name="T31" fmla="*/ 1570 h 2224"/>
                <a:gd name="T32" fmla="*/ 202 w 2224"/>
                <a:gd name="T33" fmla="*/ 654 h 2224"/>
                <a:gd name="T34" fmla="*/ 654 w 2224"/>
                <a:gd name="T35" fmla="*/ 202 h 2224"/>
                <a:gd name="T36" fmla="*/ 1709 w 2224"/>
                <a:gd name="T37" fmla="*/ 423 h 2224"/>
                <a:gd name="T38" fmla="*/ 1617 w 2224"/>
                <a:gd name="T39" fmla="*/ 515 h 2224"/>
                <a:gd name="T40" fmla="*/ 1709 w 2224"/>
                <a:gd name="T41" fmla="*/ 606 h 2224"/>
                <a:gd name="T42" fmla="*/ 1800 w 2224"/>
                <a:gd name="T43" fmla="*/ 515 h 2224"/>
                <a:gd name="T44" fmla="*/ 1709 w 2224"/>
                <a:gd name="T45" fmla="*/ 423 h 2224"/>
                <a:gd name="T46" fmla="*/ 1111 w 2224"/>
                <a:gd name="T47" fmla="*/ 505 h 2224"/>
                <a:gd name="T48" fmla="*/ 505 w 2224"/>
                <a:gd name="T49" fmla="*/ 1111 h 2224"/>
                <a:gd name="T50" fmla="*/ 1111 w 2224"/>
                <a:gd name="T51" fmla="*/ 1718 h 2224"/>
                <a:gd name="T52" fmla="*/ 1718 w 2224"/>
                <a:gd name="T53" fmla="*/ 1111 h 2224"/>
                <a:gd name="T54" fmla="*/ 1111 w 2224"/>
                <a:gd name="T55" fmla="*/ 505 h 2224"/>
                <a:gd name="T56" fmla="*/ 1111 w 2224"/>
                <a:gd name="T57" fmla="*/ 707 h 2224"/>
                <a:gd name="T58" fmla="*/ 1516 w 2224"/>
                <a:gd name="T59" fmla="*/ 1111 h 2224"/>
                <a:gd name="T60" fmla="*/ 1111 w 2224"/>
                <a:gd name="T61" fmla="*/ 1516 h 2224"/>
                <a:gd name="T62" fmla="*/ 707 w 2224"/>
                <a:gd name="T63" fmla="*/ 1111 h 2224"/>
                <a:gd name="T64" fmla="*/ 1111 w 2224"/>
                <a:gd name="T65" fmla="*/ 707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4" h="2224">
                  <a:moveTo>
                    <a:pt x="654" y="0"/>
                  </a:moveTo>
                  <a:cubicBezTo>
                    <a:pt x="294" y="0"/>
                    <a:pt x="0" y="294"/>
                    <a:pt x="0" y="654"/>
                  </a:cubicBezTo>
                  <a:lnTo>
                    <a:pt x="0" y="1570"/>
                  </a:lnTo>
                  <a:cubicBezTo>
                    <a:pt x="0" y="1929"/>
                    <a:pt x="294" y="2223"/>
                    <a:pt x="654" y="2223"/>
                  </a:cubicBezTo>
                  <a:lnTo>
                    <a:pt x="1570" y="2223"/>
                  </a:lnTo>
                  <a:cubicBezTo>
                    <a:pt x="1929" y="2223"/>
                    <a:pt x="2223" y="1929"/>
                    <a:pt x="2223" y="1570"/>
                  </a:cubicBezTo>
                  <a:lnTo>
                    <a:pt x="2223" y="654"/>
                  </a:lnTo>
                  <a:cubicBezTo>
                    <a:pt x="2223" y="294"/>
                    <a:pt x="1929" y="0"/>
                    <a:pt x="1570" y="0"/>
                  </a:cubicBezTo>
                  <a:lnTo>
                    <a:pt x="654" y="0"/>
                  </a:lnTo>
                  <a:close/>
                  <a:moveTo>
                    <a:pt x="654" y="202"/>
                  </a:moveTo>
                  <a:lnTo>
                    <a:pt x="1570" y="202"/>
                  </a:lnTo>
                  <a:cubicBezTo>
                    <a:pt x="1819" y="202"/>
                    <a:pt x="2021" y="404"/>
                    <a:pt x="2021" y="654"/>
                  </a:cubicBezTo>
                  <a:lnTo>
                    <a:pt x="2021" y="1570"/>
                  </a:lnTo>
                  <a:cubicBezTo>
                    <a:pt x="2021" y="1819"/>
                    <a:pt x="1819" y="2021"/>
                    <a:pt x="1570" y="2021"/>
                  </a:cubicBezTo>
                  <a:lnTo>
                    <a:pt x="654" y="2021"/>
                  </a:lnTo>
                  <a:cubicBezTo>
                    <a:pt x="404" y="2021"/>
                    <a:pt x="202" y="1819"/>
                    <a:pt x="202" y="1570"/>
                  </a:cubicBezTo>
                  <a:lnTo>
                    <a:pt x="202" y="654"/>
                  </a:lnTo>
                  <a:cubicBezTo>
                    <a:pt x="202" y="404"/>
                    <a:pt x="404" y="202"/>
                    <a:pt x="654" y="202"/>
                  </a:cubicBezTo>
                  <a:close/>
                  <a:moveTo>
                    <a:pt x="1709" y="423"/>
                  </a:moveTo>
                  <a:cubicBezTo>
                    <a:pt x="1657" y="423"/>
                    <a:pt x="1617" y="464"/>
                    <a:pt x="1617" y="515"/>
                  </a:cubicBezTo>
                  <a:cubicBezTo>
                    <a:pt x="1617" y="566"/>
                    <a:pt x="1658" y="606"/>
                    <a:pt x="1709" y="606"/>
                  </a:cubicBezTo>
                  <a:cubicBezTo>
                    <a:pt x="1760" y="606"/>
                    <a:pt x="1800" y="566"/>
                    <a:pt x="1800" y="515"/>
                  </a:cubicBezTo>
                  <a:cubicBezTo>
                    <a:pt x="1800" y="464"/>
                    <a:pt x="1759" y="423"/>
                    <a:pt x="1709" y="423"/>
                  </a:cubicBezTo>
                  <a:close/>
                  <a:moveTo>
                    <a:pt x="1111" y="505"/>
                  </a:moveTo>
                  <a:cubicBezTo>
                    <a:pt x="778" y="505"/>
                    <a:pt x="505" y="778"/>
                    <a:pt x="505" y="1111"/>
                  </a:cubicBezTo>
                  <a:cubicBezTo>
                    <a:pt x="505" y="1445"/>
                    <a:pt x="778" y="1718"/>
                    <a:pt x="1111" y="1718"/>
                  </a:cubicBezTo>
                  <a:cubicBezTo>
                    <a:pt x="1445" y="1718"/>
                    <a:pt x="1718" y="1445"/>
                    <a:pt x="1718" y="1111"/>
                  </a:cubicBezTo>
                  <a:cubicBezTo>
                    <a:pt x="1718" y="778"/>
                    <a:pt x="1445" y="505"/>
                    <a:pt x="1111" y="505"/>
                  </a:cubicBezTo>
                  <a:close/>
                  <a:moveTo>
                    <a:pt x="1111" y="707"/>
                  </a:moveTo>
                  <a:cubicBezTo>
                    <a:pt x="1336" y="707"/>
                    <a:pt x="1516" y="886"/>
                    <a:pt x="1516" y="1111"/>
                  </a:cubicBezTo>
                  <a:cubicBezTo>
                    <a:pt x="1516" y="1336"/>
                    <a:pt x="1336" y="1516"/>
                    <a:pt x="1111" y="1516"/>
                  </a:cubicBezTo>
                  <a:cubicBezTo>
                    <a:pt x="886" y="1516"/>
                    <a:pt x="707" y="1336"/>
                    <a:pt x="707" y="1111"/>
                  </a:cubicBezTo>
                  <a:cubicBezTo>
                    <a:pt x="707" y="886"/>
                    <a:pt x="886" y="707"/>
                    <a:pt x="1111" y="707"/>
                  </a:cubicBezTo>
                  <a:close/>
                </a:path>
              </a:pathLst>
            </a:custGeom>
            <a:grpFill/>
            <a:ln>
              <a:noFill/>
            </a:ln>
            <a:effectLst/>
          </p:spPr>
          <p:txBody>
            <a:bodyPr wrap="none" anchor="ctr"/>
            <a:lstStyle/>
            <a:p>
              <a:endParaRPr lang="id-ID"/>
            </a:p>
          </p:txBody>
        </p:sp>
        <p:sp>
          <p:nvSpPr>
            <p:cNvPr id="19" name="Freeform 6">
              <a:extLst>
                <a:ext uri="{FF2B5EF4-FFF2-40B4-BE49-F238E27FC236}">
                  <a16:creationId xmlns:a16="http://schemas.microsoft.com/office/drawing/2014/main" id="{234D97D0-67E2-7EDA-BBF8-1391D5CC8301}"/>
                </a:ext>
              </a:extLst>
            </p:cNvPr>
            <p:cNvSpPr>
              <a:spLocks noChangeArrowheads="1"/>
            </p:cNvSpPr>
            <p:nvPr/>
          </p:nvSpPr>
          <p:spPr bwMode="auto">
            <a:xfrm>
              <a:off x="980385" y="853520"/>
              <a:ext cx="92660" cy="172659"/>
            </a:xfrm>
            <a:custGeom>
              <a:avLst/>
              <a:gdLst>
                <a:gd name="T0" fmla="*/ 1137 w 1517"/>
                <a:gd name="T1" fmla="*/ 0 h 2828"/>
                <a:gd name="T2" fmla="*/ 505 w 1517"/>
                <a:gd name="T3" fmla="*/ 689 h 2828"/>
                <a:gd name="T4" fmla="*/ 505 w 1517"/>
                <a:gd name="T5" fmla="*/ 1110 h 2828"/>
                <a:gd name="T6" fmla="*/ 0 w 1517"/>
                <a:gd name="T7" fmla="*/ 1110 h 2828"/>
                <a:gd name="T8" fmla="*/ 0 w 1517"/>
                <a:gd name="T9" fmla="*/ 1615 h 2828"/>
                <a:gd name="T10" fmla="*/ 505 w 1517"/>
                <a:gd name="T11" fmla="*/ 1615 h 2828"/>
                <a:gd name="T12" fmla="*/ 505 w 1517"/>
                <a:gd name="T13" fmla="*/ 2827 h 2828"/>
                <a:gd name="T14" fmla="*/ 1011 w 1517"/>
                <a:gd name="T15" fmla="*/ 2827 h 2828"/>
                <a:gd name="T16" fmla="*/ 1011 w 1517"/>
                <a:gd name="T17" fmla="*/ 1615 h 2828"/>
                <a:gd name="T18" fmla="*/ 1415 w 1517"/>
                <a:gd name="T19" fmla="*/ 1615 h 2828"/>
                <a:gd name="T20" fmla="*/ 1516 w 1517"/>
                <a:gd name="T21" fmla="*/ 1110 h 2828"/>
                <a:gd name="T22" fmla="*/ 1011 w 1517"/>
                <a:gd name="T23" fmla="*/ 1110 h 2828"/>
                <a:gd name="T24" fmla="*/ 1011 w 1517"/>
                <a:gd name="T25" fmla="*/ 774 h 2828"/>
                <a:gd name="T26" fmla="*/ 1239 w 1517"/>
                <a:gd name="T27" fmla="*/ 505 h 2828"/>
                <a:gd name="T28" fmla="*/ 1516 w 1517"/>
                <a:gd name="T29" fmla="*/ 505 h 2828"/>
                <a:gd name="T30" fmla="*/ 1516 w 1517"/>
                <a:gd name="T31" fmla="*/ 20 h 2828"/>
                <a:gd name="T32" fmla="*/ 1137 w 1517"/>
                <a:gd name="T33" fmla="*/ 0 h 2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7" h="2828">
                  <a:moveTo>
                    <a:pt x="1137" y="0"/>
                  </a:moveTo>
                  <a:cubicBezTo>
                    <a:pt x="739" y="0"/>
                    <a:pt x="505" y="209"/>
                    <a:pt x="505" y="689"/>
                  </a:cubicBezTo>
                  <a:lnTo>
                    <a:pt x="505" y="1110"/>
                  </a:lnTo>
                  <a:lnTo>
                    <a:pt x="0" y="1110"/>
                  </a:lnTo>
                  <a:lnTo>
                    <a:pt x="0" y="1615"/>
                  </a:lnTo>
                  <a:lnTo>
                    <a:pt x="505" y="1615"/>
                  </a:lnTo>
                  <a:lnTo>
                    <a:pt x="505" y="2827"/>
                  </a:lnTo>
                  <a:lnTo>
                    <a:pt x="1011" y="2827"/>
                  </a:lnTo>
                  <a:lnTo>
                    <a:pt x="1011" y="1615"/>
                  </a:lnTo>
                  <a:lnTo>
                    <a:pt x="1415" y="1615"/>
                  </a:lnTo>
                  <a:lnTo>
                    <a:pt x="1516" y="1110"/>
                  </a:lnTo>
                  <a:lnTo>
                    <a:pt x="1011" y="1110"/>
                  </a:lnTo>
                  <a:lnTo>
                    <a:pt x="1011" y="774"/>
                  </a:lnTo>
                  <a:cubicBezTo>
                    <a:pt x="1011" y="593"/>
                    <a:pt x="1069" y="505"/>
                    <a:pt x="1239" y="505"/>
                  </a:cubicBezTo>
                  <a:lnTo>
                    <a:pt x="1516" y="505"/>
                  </a:lnTo>
                  <a:lnTo>
                    <a:pt x="1516" y="20"/>
                  </a:lnTo>
                  <a:cubicBezTo>
                    <a:pt x="1468" y="14"/>
                    <a:pt x="1328" y="0"/>
                    <a:pt x="1137" y="0"/>
                  </a:cubicBezTo>
                </a:path>
              </a:pathLst>
            </a:custGeom>
            <a:grpFill/>
            <a:ln>
              <a:noFill/>
            </a:ln>
            <a:effectLst/>
          </p:spPr>
          <p:txBody>
            <a:bodyPr wrap="none" anchor="ctr"/>
            <a:lstStyle/>
            <a:p>
              <a:endParaRPr lang="id-ID"/>
            </a:p>
          </p:txBody>
        </p:sp>
      </p:grpSp>
      <p:sp>
        <p:nvSpPr>
          <p:cNvPr id="20" name="TextBox 19">
            <a:extLst>
              <a:ext uri="{FF2B5EF4-FFF2-40B4-BE49-F238E27FC236}">
                <a16:creationId xmlns:a16="http://schemas.microsoft.com/office/drawing/2014/main" id="{6A616187-A890-D6D1-6B09-B9CD7374DF82}"/>
              </a:ext>
            </a:extLst>
          </p:cNvPr>
          <p:cNvSpPr txBox="1"/>
          <p:nvPr/>
        </p:nvSpPr>
        <p:spPr>
          <a:xfrm>
            <a:off x="11059069" y="733791"/>
            <a:ext cx="628434" cy="292388"/>
          </a:xfrm>
          <a:prstGeom prst="rect">
            <a:avLst/>
          </a:prstGeom>
          <a:noFill/>
        </p:spPr>
        <p:txBody>
          <a:bodyPr wrap="square" rtlCol="0">
            <a:spAutoFit/>
          </a:bodyPr>
          <a:lstStyle/>
          <a:p>
            <a:r>
              <a:rPr lang="en-US" sz="1300" b="1" dirty="0" smtClean="0">
                <a:solidFill>
                  <a:schemeClr val="bg1"/>
                </a:solidFill>
                <a:latin typeface="Montserrat Medium" panose="00000600000000000000" pitchFamily="2" charset="0"/>
                <a:cs typeface="Poppins SemiBold" panose="00000700000000000000" pitchFamily="2" charset="0"/>
              </a:rPr>
              <a:t>16</a:t>
            </a:r>
            <a:r>
              <a:rPr lang="en-US" sz="800" dirty="0" smtClean="0">
                <a:solidFill>
                  <a:schemeClr val="bg1"/>
                </a:solidFill>
                <a:latin typeface="Montserrat Medium" panose="00000600000000000000" pitchFamily="2" charset="0"/>
                <a:cs typeface="Poppins SemiBold" panose="00000700000000000000" pitchFamily="2" charset="0"/>
              </a:rPr>
              <a:t>/</a:t>
            </a:r>
            <a:r>
              <a:rPr lang="en-US" sz="800" dirty="0" smtClean="0">
                <a:solidFill>
                  <a:schemeClr val="bg1"/>
                </a:solidFill>
                <a:latin typeface="Montserrat Medium" panose="00000600000000000000" pitchFamily="2" charset="0"/>
                <a:cs typeface="Poppins SemiBold" panose="00000700000000000000" pitchFamily="2" charset="0"/>
              </a:rPr>
              <a:t>16</a:t>
            </a:r>
            <a:endParaRPr lang="en-GB" sz="800" dirty="0">
              <a:solidFill>
                <a:schemeClr val="bg1"/>
              </a:solidFill>
              <a:latin typeface="Montserrat Medium" panose="00000600000000000000" pitchFamily="2" charset="0"/>
              <a:cs typeface="Poppins" panose="00000500000000000000" pitchFamily="2" charset="0"/>
            </a:endParaRPr>
          </a:p>
        </p:txBody>
      </p:sp>
      <p:sp>
        <p:nvSpPr>
          <p:cNvPr id="21" name="Freeform: Shape 20">
            <a:extLst>
              <a:ext uri="{FF2B5EF4-FFF2-40B4-BE49-F238E27FC236}">
                <a16:creationId xmlns:a16="http://schemas.microsoft.com/office/drawing/2014/main" id="{F4531351-B73C-AEC3-3189-0AB47504ACD5}"/>
              </a:ext>
            </a:extLst>
          </p:cNvPr>
          <p:cNvSpPr/>
          <p:nvPr/>
        </p:nvSpPr>
        <p:spPr>
          <a:xfrm flipV="1">
            <a:off x="2446681" y="5272000"/>
            <a:ext cx="2039919" cy="96045"/>
          </a:xfrm>
          <a:custGeom>
            <a:avLst/>
            <a:gdLst>
              <a:gd name="connsiteX0" fmla="*/ 4139503 w 4450662"/>
              <a:gd name="connsiteY0" fmla="*/ 0 h 209550"/>
              <a:gd name="connsiteX1" fmla="*/ 4329678 w 4450662"/>
              <a:gd name="connsiteY1" fmla="*/ 0 h 209550"/>
              <a:gd name="connsiteX2" fmla="*/ 4450662 w 4450662"/>
              <a:gd name="connsiteY2" fmla="*/ 209550 h 209550"/>
              <a:gd name="connsiteX3" fmla="*/ 4260486 w 4450662"/>
              <a:gd name="connsiteY3" fmla="*/ 209550 h 209550"/>
              <a:gd name="connsiteX4" fmla="*/ 3716263 w 4450662"/>
              <a:gd name="connsiteY4" fmla="*/ 0 h 209550"/>
              <a:gd name="connsiteX5" fmla="*/ 3897535 w 4450662"/>
              <a:gd name="connsiteY5" fmla="*/ 0 h 209550"/>
              <a:gd name="connsiteX6" fmla="*/ 4018519 w 4450662"/>
              <a:gd name="connsiteY6" fmla="*/ 209550 h 209550"/>
              <a:gd name="connsiteX7" fmla="*/ 3837247 w 4450662"/>
              <a:gd name="connsiteY7" fmla="*/ 209550 h 209550"/>
              <a:gd name="connsiteX8" fmla="*/ 3311448 w 4450662"/>
              <a:gd name="connsiteY8" fmla="*/ 0 h 209550"/>
              <a:gd name="connsiteX9" fmla="*/ 3474296 w 4450662"/>
              <a:gd name="connsiteY9" fmla="*/ 0 h 209550"/>
              <a:gd name="connsiteX10" fmla="*/ 3595279 w 4450662"/>
              <a:gd name="connsiteY10" fmla="*/ 209550 h 209550"/>
              <a:gd name="connsiteX11" fmla="*/ 3432432 w 4450662"/>
              <a:gd name="connsiteY11" fmla="*/ 209550 h 209550"/>
              <a:gd name="connsiteX12" fmla="*/ 2900830 w 4450662"/>
              <a:gd name="connsiteY12" fmla="*/ 0 h 209550"/>
              <a:gd name="connsiteX13" fmla="*/ 3069481 w 4450662"/>
              <a:gd name="connsiteY13" fmla="*/ 0 h 209550"/>
              <a:gd name="connsiteX14" fmla="*/ 3190464 w 4450662"/>
              <a:gd name="connsiteY14" fmla="*/ 209550 h 209550"/>
              <a:gd name="connsiteX15" fmla="*/ 3021814 w 4450662"/>
              <a:gd name="connsiteY15" fmla="*/ 209550 h 209550"/>
              <a:gd name="connsiteX16" fmla="*/ 2485152 w 4450662"/>
              <a:gd name="connsiteY16" fmla="*/ 0 h 209550"/>
              <a:gd name="connsiteX17" fmla="*/ 2658863 w 4450662"/>
              <a:gd name="connsiteY17" fmla="*/ 0 h 209550"/>
              <a:gd name="connsiteX18" fmla="*/ 2779846 w 4450662"/>
              <a:gd name="connsiteY18" fmla="*/ 209550 h 209550"/>
              <a:gd name="connsiteX19" fmla="*/ 2606136 w 4450662"/>
              <a:gd name="connsiteY19" fmla="*/ 209550 h 209550"/>
              <a:gd name="connsiteX20" fmla="*/ 2085396 w 4450662"/>
              <a:gd name="connsiteY20" fmla="*/ 0 h 209550"/>
              <a:gd name="connsiteX21" fmla="*/ 2243185 w 4450662"/>
              <a:gd name="connsiteY21" fmla="*/ 0 h 209550"/>
              <a:gd name="connsiteX22" fmla="*/ 2364169 w 4450662"/>
              <a:gd name="connsiteY22" fmla="*/ 209550 h 209550"/>
              <a:gd name="connsiteX23" fmla="*/ 2206380 w 4450662"/>
              <a:gd name="connsiteY23" fmla="*/ 209550 h 209550"/>
              <a:gd name="connsiteX24" fmla="*/ 1656769 w 4450662"/>
              <a:gd name="connsiteY24" fmla="*/ 0 h 209550"/>
              <a:gd name="connsiteX25" fmla="*/ 1843428 w 4450662"/>
              <a:gd name="connsiteY25" fmla="*/ 0 h 209550"/>
              <a:gd name="connsiteX26" fmla="*/ 1964412 w 4450662"/>
              <a:gd name="connsiteY26" fmla="*/ 209550 h 209550"/>
              <a:gd name="connsiteX27" fmla="*/ 1777753 w 4450662"/>
              <a:gd name="connsiteY27" fmla="*/ 209550 h 209550"/>
              <a:gd name="connsiteX28" fmla="*/ 1234494 w 4450662"/>
              <a:gd name="connsiteY28" fmla="*/ 0 h 209550"/>
              <a:gd name="connsiteX29" fmla="*/ 1414801 w 4450662"/>
              <a:gd name="connsiteY29" fmla="*/ 0 h 209550"/>
              <a:gd name="connsiteX30" fmla="*/ 1535785 w 4450662"/>
              <a:gd name="connsiteY30" fmla="*/ 209550 h 209550"/>
              <a:gd name="connsiteX31" fmla="*/ 1355477 w 4450662"/>
              <a:gd name="connsiteY31" fmla="*/ 209550 h 209550"/>
              <a:gd name="connsiteX32" fmla="*/ 828386 w 4450662"/>
              <a:gd name="connsiteY32" fmla="*/ 0 h 209550"/>
              <a:gd name="connsiteX33" fmla="*/ 992526 w 4450662"/>
              <a:gd name="connsiteY33" fmla="*/ 0 h 209550"/>
              <a:gd name="connsiteX34" fmla="*/ 1113510 w 4450662"/>
              <a:gd name="connsiteY34" fmla="*/ 209550 h 209550"/>
              <a:gd name="connsiteX35" fmla="*/ 949370 w 4450662"/>
              <a:gd name="connsiteY35" fmla="*/ 209550 h 209550"/>
              <a:gd name="connsiteX36" fmla="*/ 397670 w 4450662"/>
              <a:gd name="connsiteY36" fmla="*/ 0 h 209550"/>
              <a:gd name="connsiteX37" fmla="*/ 586419 w 4450662"/>
              <a:gd name="connsiteY37" fmla="*/ 0 h 209550"/>
              <a:gd name="connsiteX38" fmla="*/ 707403 w 4450662"/>
              <a:gd name="connsiteY38" fmla="*/ 209550 h 209550"/>
              <a:gd name="connsiteX39" fmla="*/ 518654 w 4450662"/>
              <a:gd name="connsiteY39" fmla="*/ 209550 h 209550"/>
              <a:gd name="connsiteX40" fmla="*/ 0 w 4450662"/>
              <a:gd name="connsiteY40" fmla="*/ 0 h 209550"/>
              <a:gd name="connsiteX41" fmla="*/ 155702 w 4450662"/>
              <a:gd name="connsiteY41" fmla="*/ 0 h 209550"/>
              <a:gd name="connsiteX42" fmla="*/ 276686 w 4450662"/>
              <a:gd name="connsiteY42" fmla="*/ 209550 h 209550"/>
              <a:gd name="connsiteX43" fmla="*/ 120984 w 4450662"/>
              <a:gd name="connsiteY43"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50662" h="209550">
                <a:moveTo>
                  <a:pt x="4139503" y="0"/>
                </a:moveTo>
                <a:lnTo>
                  <a:pt x="4329678" y="0"/>
                </a:lnTo>
                <a:lnTo>
                  <a:pt x="4450662" y="209550"/>
                </a:lnTo>
                <a:lnTo>
                  <a:pt x="4260486" y="209550"/>
                </a:lnTo>
                <a:close/>
                <a:moveTo>
                  <a:pt x="3716263" y="0"/>
                </a:moveTo>
                <a:lnTo>
                  <a:pt x="3897535" y="0"/>
                </a:lnTo>
                <a:lnTo>
                  <a:pt x="4018519" y="209550"/>
                </a:lnTo>
                <a:lnTo>
                  <a:pt x="3837247" y="209550"/>
                </a:lnTo>
                <a:close/>
                <a:moveTo>
                  <a:pt x="3311448" y="0"/>
                </a:moveTo>
                <a:lnTo>
                  <a:pt x="3474296" y="0"/>
                </a:lnTo>
                <a:lnTo>
                  <a:pt x="3595279" y="209550"/>
                </a:lnTo>
                <a:lnTo>
                  <a:pt x="3432432" y="209550"/>
                </a:lnTo>
                <a:close/>
                <a:moveTo>
                  <a:pt x="2900830" y="0"/>
                </a:moveTo>
                <a:lnTo>
                  <a:pt x="3069481" y="0"/>
                </a:lnTo>
                <a:lnTo>
                  <a:pt x="3190464" y="209550"/>
                </a:lnTo>
                <a:lnTo>
                  <a:pt x="3021814" y="209550"/>
                </a:lnTo>
                <a:close/>
                <a:moveTo>
                  <a:pt x="2485152" y="0"/>
                </a:moveTo>
                <a:lnTo>
                  <a:pt x="2658863" y="0"/>
                </a:lnTo>
                <a:lnTo>
                  <a:pt x="2779846" y="209550"/>
                </a:lnTo>
                <a:lnTo>
                  <a:pt x="2606136" y="209550"/>
                </a:lnTo>
                <a:close/>
                <a:moveTo>
                  <a:pt x="2085396" y="0"/>
                </a:moveTo>
                <a:lnTo>
                  <a:pt x="2243185" y="0"/>
                </a:lnTo>
                <a:lnTo>
                  <a:pt x="2364169" y="209550"/>
                </a:lnTo>
                <a:lnTo>
                  <a:pt x="2206380" y="209550"/>
                </a:lnTo>
                <a:close/>
                <a:moveTo>
                  <a:pt x="1656769" y="0"/>
                </a:moveTo>
                <a:lnTo>
                  <a:pt x="1843428" y="0"/>
                </a:lnTo>
                <a:lnTo>
                  <a:pt x="1964412" y="209550"/>
                </a:lnTo>
                <a:lnTo>
                  <a:pt x="1777753" y="209550"/>
                </a:lnTo>
                <a:close/>
                <a:moveTo>
                  <a:pt x="1234494" y="0"/>
                </a:moveTo>
                <a:lnTo>
                  <a:pt x="1414801" y="0"/>
                </a:lnTo>
                <a:lnTo>
                  <a:pt x="1535785" y="209550"/>
                </a:lnTo>
                <a:lnTo>
                  <a:pt x="1355477" y="209550"/>
                </a:lnTo>
                <a:close/>
                <a:moveTo>
                  <a:pt x="828386" y="0"/>
                </a:moveTo>
                <a:lnTo>
                  <a:pt x="992526" y="0"/>
                </a:lnTo>
                <a:lnTo>
                  <a:pt x="1113510" y="209550"/>
                </a:lnTo>
                <a:lnTo>
                  <a:pt x="949370" y="209550"/>
                </a:lnTo>
                <a:close/>
                <a:moveTo>
                  <a:pt x="397670" y="0"/>
                </a:moveTo>
                <a:lnTo>
                  <a:pt x="586419" y="0"/>
                </a:lnTo>
                <a:lnTo>
                  <a:pt x="707403" y="209550"/>
                </a:lnTo>
                <a:lnTo>
                  <a:pt x="518654" y="209550"/>
                </a:lnTo>
                <a:close/>
                <a:moveTo>
                  <a:pt x="0" y="0"/>
                </a:moveTo>
                <a:lnTo>
                  <a:pt x="155702" y="0"/>
                </a:lnTo>
                <a:lnTo>
                  <a:pt x="276686" y="209550"/>
                </a:lnTo>
                <a:lnTo>
                  <a:pt x="120984" y="209550"/>
                </a:lnTo>
                <a:close/>
              </a:path>
            </a:pathLst>
          </a:custGeom>
          <a:solidFill>
            <a:srgbClr val="FF5E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25" name="Picture Placeholder 24"/>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2878" r="12878"/>
          <a:stretch>
            <a:fillRect/>
          </a:stretch>
        </p:blipFill>
        <p:spPr/>
      </p:pic>
    </p:spTree>
    <p:extLst>
      <p:ext uri="{BB962C8B-B14F-4D97-AF65-F5344CB8AC3E}">
        <p14:creationId xmlns:p14="http://schemas.microsoft.com/office/powerpoint/2010/main" val="1464898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1984</TotalTime>
  <Words>1090</Words>
  <Application>Microsoft Office PowerPoint</Application>
  <PresentationFormat>Widescreen</PresentationFormat>
  <Paragraphs>156</Paragraphs>
  <Slides>16</Slides>
  <Notes>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16</vt:i4>
      </vt:variant>
    </vt:vector>
  </HeadingPairs>
  <TitlesOfParts>
    <vt:vector size="37" baseType="lpstr">
      <vt:lpstr>Arial</vt:lpstr>
      <vt:lpstr>Calibri</vt:lpstr>
      <vt:lpstr>Calibri Light</vt:lpstr>
      <vt:lpstr>Inter</vt:lpstr>
      <vt:lpstr>Inter Bold</vt:lpstr>
      <vt:lpstr>Linux Libertine</vt:lpstr>
      <vt:lpstr>Montserrat</vt:lpstr>
      <vt:lpstr>Montserrat ExtraBold</vt:lpstr>
      <vt:lpstr>Montserrat Light</vt:lpstr>
      <vt:lpstr>Montserrat Medium</vt:lpstr>
      <vt:lpstr>Montserrat SemiBold</vt:lpstr>
      <vt:lpstr>Mukta</vt:lpstr>
      <vt:lpstr>Noto Sans</vt:lpstr>
      <vt:lpstr>Open Sans Regular</vt:lpstr>
      <vt:lpstr>Poppins</vt:lpstr>
      <vt:lpstr>Poppins Bold</vt:lpstr>
      <vt:lpstr>Poppins Light</vt:lpstr>
      <vt:lpstr>Poppins Medium</vt:lpstr>
      <vt:lpstr>Poppins SemiBold</vt:lpstr>
      <vt:lpstr>Roboto Slab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Boinah Studio</dc:creator>
  <cp:keywords/>
  <dc:description/>
  <cp:lastModifiedBy>Roshan</cp:lastModifiedBy>
  <cp:revision>41</cp:revision>
  <dcterms:created xsi:type="dcterms:W3CDTF">2022-10-11T21:43:44Z</dcterms:created>
  <dcterms:modified xsi:type="dcterms:W3CDTF">2024-07-06T12:04:57Z</dcterms:modified>
  <cp:category/>
</cp:coreProperties>
</file>